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Lst>
  <p:notesMasterIdLst>
    <p:notesMasterId r:id="rId38"/>
  </p:notesMasterIdLst>
  <p:sldIdLst>
    <p:sldId id="257" r:id="rId2"/>
    <p:sldId id="262" r:id="rId3"/>
    <p:sldId id="263" r:id="rId4"/>
    <p:sldId id="268" r:id="rId5"/>
    <p:sldId id="306" r:id="rId6"/>
    <p:sldId id="307" r:id="rId7"/>
    <p:sldId id="270" r:id="rId8"/>
    <p:sldId id="271" r:id="rId9"/>
    <p:sldId id="264" r:id="rId10"/>
    <p:sldId id="273" r:id="rId11"/>
    <p:sldId id="299" r:id="rId12"/>
    <p:sldId id="275" r:id="rId13"/>
    <p:sldId id="276" r:id="rId14"/>
    <p:sldId id="265" r:id="rId15"/>
    <p:sldId id="278" r:id="rId16"/>
    <p:sldId id="279" r:id="rId17"/>
    <p:sldId id="281" r:id="rId18"/>
    <p:sldId id="300" r:id="rId19"/>
    <p:sldId id="301" r:id="rId20"/>
    <p:sldId id="266" r:id="rId21"/>
    <p:sldId id="282" r:id="rId22"/>
    <p:sldId id="284" r:id="rId23"/>
    <p:sldId id="285" r:id="rId24"/>
    <p:sldId id="286" r:id="rId25"/>
    <p:sldId id="305" r:id="rId26"/>
    <p:sldId id="267" r:id="rId27"/>
    <p:sldId id="289" r:id="rId28"/>
    <p:sldId id="290" r:id="rId29"/>
    <p:sldId id="302" r:id="rId30"/>
    <p:sldId id="303" r:id="rId31"/>
    <p:sldId id="291" r:id="rId32"/>
    <p:sldId id="292" r:id="rId33"/>
    <p:sldId id="293" r:id="rId34"/>
    <p:sldId id="296" r:id="rId35"/>
    <p:sldId id="297" r:id="rId36"/>
    <p:sldId id="304" r:id="rId37"/>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16C0B6-1760-4BCA-8131-AB4CDB426109}" v="340" dt="2025-02-19T19:43:48.4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09" autoAdjust="0"/>
    <p:restoredTop sz="94660"/>
  </p:normalViewPr>
  <p:slideViewPr>
    <p:cSldViewPr snapToGrid="0">
      <p:cViewPr>
        <p:scale>
          <a:sx n="125" d="100"/>
          <a:sy n="125" d="100"/>
        </p:scale>
        <p:origin x="1428" y="6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spar Alfaro García" userId="S::gaspar.alfaro@urjc.es::b9682869-b526-4b6d-8301-b00acddeffaf" providerId="AD" clId="Web-{EF6C39F1-0CAF-704F-89DF-35BA24DF4C67}"/>
    <pc:docChg chg="modSld">
      <pc:chgData name="Gaspar Alfaro García" userId="S::gaspar.alfaro@urjc.es::b9682869-b526-4b6d-8301-b00acddeffaf" providerId="AD" clId="Web-{EF6C39F1-0CAF-704F-89DF-35BA24DF4C67}" dt="2025-02-18T12:20:04.461" v="3"/>
      <pc:docMkLst>
        <pc:docMk/>
      </pc:docMkLst>
      <pc:sldChg chg="modSp">
        <pc:chgData name="Gaspar Alfaro García" userId="S::gaspar.alfaro@urjc.es::b9682869-b526-4b6d-8301-b00acddeffaf" providerId="AD" clId="Web-{EF6C39F1-0CAF-704F-89DF-35BA24DF4C67}" dt="2025-02-18T12:20:04.461" v="3"/>
        <pc:sldMkLst>
          <pc:docMk/>
          <pc:sldMk cId="3194772664" sldId="298"/>
        </pc:sldMkLst>
        <pc:spChg chg="mod">
          <ac:chgData name="Gaspar Alfaro García" userId="S::gaspar.alfaro@urjc.es::b9682869-b526-4b6d-8301-b00acddeffaf" providerId="AD" clId="Web-{EF6C39F1-0CAF-704F-89DF-35BA24DF4C67}" dt="2025-02-18T12:20:04.461" v="3"/>
          <ac:spMkLst>
            <pc:docMk/>
            <pc:sldMk cId="3194772664" sldId="298"/>
            <ac:spMk id="44" creationId="{17A862A6-F4DC-B287-52EC-3EBED75526D1}"/>
          </ac:spMkLst>
        </pc:spChg>
      </pc:sldChg>
    </pc:docChg>
  </pc:docChgLst>
  <pc:docChgLst>
    <pc:chgData name="Gaspar Alfaro García" userId="b9682869-b526-4b6d-8301-b00acddeffaf" providerId="ADAL" clId="{9F16C0B6-1760-4BCA-8131-AB4CDB426109}"/>
    <pc:docChg chg="undo redo custSel addSld delSld modSld sldOrd">
      <pc:chgData name="Gaspar Alfaro García" userId="b9682869-b526-4b6d-8301-b00acddeffaf" providerId="ADAL" clId="{9F16C0B6-1760-4BCA-8131-AB4CDB426109}" dt="2025-02-19T19:44:39.908" v="2924" actId="27107"/>
      <pc:docMkLst>
        <pc:docMk/>
      </pc:docMkLst>
      <pc:sldChg chg="modSp mod">
        <pc:chgData name="Gaspar Alfaro García" userId="b9682869-b526-4b6d-8301-b00acddeffaf" providerId="ADAL" clId="{9F16C0B6-1760-4BCA-8131-AB4CDB426109}" dt="2025-02-18T17:59:53.852" v="167" actId="207"/>
        <pc:sldMkLst>
          <pc:docMk/>
          <pc:sldMk cId="2131548891" sldId="257"/>
        </pc:sldMkLst>
        <pc:spChg chg="mod">
          <ac:chgData name="Gaspar Alfaro García" userId="b9682869-b526-4b6d-8301-b00acddeffaf" providerId="ADAL" clId="{9F16C0B6-1760-4BCA-8131-AB4CDB426109}" dt="2025-02-18T17:59:53.852" v="167" actId="207"/>
          <ac:spMkLst>
            <pc:docMk/>
            <pc:sldMk cId="2131548891" sldId="257"/>
            <ac:spMk id="5" creationId="{B3748729-50C7-8599-6D3C-E12C17D6E64E}"/>
          </ac:spMkLst>
        </pc:spChg>
      </pc:sldChg>
      <pc:sldChg chg="modSp mod">
        <pc:chgData name="Gaspar Alfaro García" userId="b9682869-b526-4b6d-8301-b00acddeffaf" providerId="ADAL" clId="{9F16C0B6-1760-4BCA-8131-AB4CDB426109}" dt="2025-02-19T10:51:43.479" v="599" actId="20577"/>
        <pc:sldMkLst>
          <pc:docMk/>
          <pc:sldMk cId="657484191" sldId="259"/>
        </pc:sldMkLst>
        <pc:spChg chg="mod">
          <ac:chgData name="Gaspar Alfaro García" userId="b9682869-b526-4b6d-8301-b00acddeffaf" providerId="ADAL" clId="{9F16C0B6-1760-4BCA-8131-AB4CDB426109}" dt="2025-02-19T10:51:43.479" v="599" actId="20577"/>
          <ac:spMkLst>
            <pc:docMk/>
            <pc:sldMk cId="657484191" sldId="259"/>
            <ac:spMk id="6" creationId="{091CEA0D-6DCE-E46A-020C-2CC53C2446B4}"/>
          </ac:spMkLst>
        </pc:spChg>
      </pc:sldChg>
      <pc:sldChg chg="modSp mod">
        <pc:chgData name="Gaspar Alfaro García" userId="b9682869-b526-4b6d-8301-b00acddeffaf" providerId="ADAL" clId="{9F16C0B6-1760-4BCA-8131-AB4CDB426109}" dt="2025-02-19T16:37:35.510" v="1942" actId="20577"/>
        <pc:sldMkLst>
          <pc:docMk/>
          <pc:sldMk cId="3851960945" sldId="260"/>
        </pc:sldMkLst>
        <pc:spChg chg="mod">
          <ac:chgData name="Gaspar Alfaro García" userId="b9682869-b526-4b6d-8301-b00acddeffaf" providerId="ADAL" clId="{9F16C0B6-1760-4BCA-8131-AB4CDB426109}" dt="2025-02-19T16:37:35.510" v="1942" actId="20577"/>
          <ac:spMkLst>
            <pc:docMk/>
            <pc:sldMk cId="3851960945" sldId="260"/>
            <ac:spMk id="6" creationId="{26611D0D-85B1-F0D6-BE41-F9EA0F9D08DF}"/>
          </ac:spMkLst>
        </pc:spChg>
      </pc:sldChg>
      <pc:sldChg chg="modSp mod">
        <pc:chgData name="Gaspar Alfaro García" userId="b9682869-b526-4b6d-8301-b00acddeffaf" providerId="ADAL" clId="{9F16C0B6-1760-4BCA-8131-AB4CDB426109}" dt="2025-02-19T19:10:11.052" v="2290"/>
        <pc:sldMkLst>
          <pc:docMk/>
          <pc:sldMk cId="117828384" sldId="261"/>
        </pc:sldMkLst>
        <pc:spChg chg="mod">
          <ac:chgData name="Gaspar Alfaro García" userId="b9682869-b526-4b6d-8301-b00acddeffaf" providerId="ADAL" clId="{9F16C0B6-1760-4BCA-8131-AB4CDB426109}" dt="2025-02-19T19:10:11.052" v="2290"/>
          <ac:spMkLst>
            <pc:docMk/>
            <pc:sldMk cId="117828384" sldId="261"/>
            <ac:spMk id="6" creationId="{0F9522B5-9B85-AAB3-B744-B64B4D04B8C5}"/>
          </ac:spMkLst>
        </pc:spChg>
      </pc:sldChg>
      <pc:sldChg chg="modSp mod">
        <pc:chgData name="Gaspar Alfaro García" userId="b9682869-b526-4b6d-8301-b00acddeffaf" providerId="ADAL" clId="{9F16C0B6-1760-4BCA-8131-AB4CDB426109}" dt="2025-02-18T17:59:23.365" v="165" actId="207"/>
        <pc:sldMkLst>
          <pc:docMk/>
          <pc:sldMk cId="977630001" sldId="262"/>
        </pc:sldMkLst>
        <pc:spChg chg="mod">
          <ac:chgData name="Gaspar Alfaro García" userId="b9682869-b526-4b6d-8301-b00acddeffaf" providerId="ADAL" clId="{9F16C0B6-1760-4BCA-8131-AB4CDB426109}" dt="2025-02-18T17:59:23.365" v="165" actId="207"/>
          <ac:spMkLst>
            <pc:docMk/>
            <pc:sldMk cId="977630001" sldId="262"/>
            <ac:spMk id="2" creationId="{B88D1E6B-C5F8-258C-101F-DC0CBBAFA602}"/>
          </ac:spMkLst>
        </pc:spChg>
      </pc:sldChg>
      <pc:sldChg chg="addSp delSp modSp mod">
        <pc:chgData name="Gaspar Alfaro García" userId="b9682869-b526-4b6d-8301-b00acddeffaf" providerId="ADAL" clId="{9F16C0B6-1760-4BCA-8131-AB4CDB426109}" dt="2025-02-19T09:42:08.503" v="480" actId="404"/>
        <pc:sldMkLst>
          <pc:docMk/>
          <pc:sldMk cId="3389424709" sldId="263"/>
        </pc:sldMkLst>
        <pc:spChg chg="mod">
          <ac:chgData name="Gaspar Alfaro García" userId="b9682869-b526-4b6d-8301-b00acddeffaf" providerId="ADAL" clId="{9F16C0B6-1760-4BCA-8131-AB4CDB426109}" dt="2025-02-19T09:42:08.503" v="480" actId="404"/>
          <ac:spMkLst>
            <pc:docMk/>
            <pc:sldMk cId="3389424709" sldId="263"/>
            <ac:spMk id="2" creationId="{9F92BCE5-4796-BA4C-1555-BA6A58204DD4}"/>
          </ac:spMkLst>
        </pc:spChg>
        <pc:spChg chg="add mod">
          <ac:chgData name="Gaspar Alfaro García" userId="b9682869-b526-4b6d-8301-b00acddeffaf" providerId="ADAL" clId="{9F16C0B6-1760-4BCA-8131-AB4CDB426109}" dt="2025-02-19T09:32:06.061" v="412"/>
          <ac:spMkLst>
            <pc:docMk/>
            <pc:sldMk cId="3389424709" sldId="263"/>
            <ac:spMk id="3" creationId="{57008222-1087-24D2-A419-E4BB6F741719}"/>
          </ac:spMkLst>
        </pc:spChg>
        <pc:spChg chg="add mod">
          <ac:chgData name="Gaspar Alfaro García" userId="b9682869-b526-4b6d-8301-b00acddeffaf" providerId="ADAL" clId="{9F16C0B6-1760-4BCA-8131-AB4CDB426109}" dt="2025-02-19T09:32:06.061" v="412"/>
          <ac:spMkLst>
            <pc:docMk/>
            <pc:sldMk cId="3389424709" sldId="263"/>
            <ac:spMk id="5" creationId="{C2881D0E-C9D7-4E69-8E14-53E5BFDCF07F}"/>
          </ac:spMkLst>
        </pc:spChg>
        <pc:spChg chg="add mod">
          <ac:chgData name="Gaspar Alfaro García" userId="b9682869-b526-4b6d-8301-b00acddeffaf" providerId="ADAL" clId="{9F16C0B6-1760-4BCA-8131-AB4CDB426109}" dt="2025-02-19T09:33:23.164" v="421" actId="1076"/>
          <ac:spMkLst>
            <pc:docMk/>
            <pc:sldMk cId="3389424709" sldId="263"/>
            <ac:spMk id="6" creationId="{FFAEAD24-C4E3-D910-38EE-AD171D6DEC3E}"/>
          </ac:spMkLst>
        </pc:spChg>
        <pc:spChg chg="add mod">
          <ac:chgData name="Gaspar Alfaro García" userId="b9682869-b526-4b6d-8301-b00acddeffaf" providerId="ADAL" clId="{9F16C0B6-1760-4BCA-8131-AB4CDB426109}" dt="2025-02-19T09:33:23.164" v="421" actId="1076"/>
          <ac:spMkLst>
            <pc:docMk/>
            <pc:sldMk cId="3389424709" sldId="263"/>
            <ac:spMk id="7" creationId="{F83CAE53-FC02-0DB8-14BF-D52001FA0968}"/>
          </ac:spMkLst>
        </pc:spChg>
        <pc:spChg chg="add mod">
          <ac:chgData name="Gaspar Alfaro García" userId="b9682869-b526-4b6d-8301-b00acddeffaf" providerId="ADAL" clId="{9F16C0B6-1760-4BCA-8131-AB4CDB426109}" dt="2025-02-19T09:33:23.164" v="421" actId="1076"/>
          <ac:spMkLst>
            <pc:docMk/>
            <pc:sldMk cId="3389424709" sldId="263"/>
            <ac:spMk id="8" creationId="{93E57297-EA11-0685-E9E8-67CDB503653C}"/>
          </ac:spMkLst>
        </pc:spChg>
        <pc:spChg chg="add del mod">
          <ac:chgData name="Gaspar Alfaro García" userId="b9682869-b526-4b6d-8301-b00acddeffaf" providerId="ADAL" clId="{9F16C0B6-1760-4BCA-8131-AB4CDB426109}" dt="2025-02-19T09:32:48.541" v="417" actId="478"/>
          <ac:spMkLst>
            <pc:docMk/>
            <pc:sldMk cId="3389424709" sldId="263"/>
            <ac:spMk id="9" creationId="{81016191-7D90-0D92-A45A-460E44C3DFCA}"/>
          </ac:spMkLst>
        </pc:spChg>
        <pc:spChg chg="add del mod">
          <ac:chgData name="Gaspar Alfaro García" userId="b9682869-b526-4b6d-8301-b00acddeffaf" providerId="ADAL" clId="{9F16C0B6-1760-4BCA-8131-AB4CDB426109}" dt="2025-02-19T09:32:48.541" v="417" actId="478"/>
          <ac:spMkLst>
            <pc:docMk/>
            <pc:sldMk cId="3389424709" sldId="263"/>
            <ac:spMk id="10" creationId="{976770B0-4DA4-E2C0-1FC2-C2A2E6D4DEB2}"/>
          </ac:spMkLst>
        </pc:spChg>
        <pc:spChg chg="add del mod">
          <ac:chgData name="Gaspar Alfaro García" userId="b9682869-b526-4b6d-8301-b00acddeffaf" providerId="ADAL" clId="{9F16C0B6-1760-4BCA-8131-AB4CDB426109}" dt="2025-02-19T09:32:48.541" v="417" actId="478"/>
          <ac:spMkLst>
            <pc:docMk/>
            <pc:sldMk cId="3389424709" sldId="263"/>
            <ac:spMk id="11" creationId="{58D33EF7-E3C3-20CF-AB38-6FE2946A6D0E}"/>
          </ac:spMkLst>
        </pc:spChg>
        <pc:spChg chg="add mod">
          <ac:chgData name="Gaspar Alfaro García" userId="b9682869-b526-4b6d-8301-b00acddeffaf" providerId="ADAL" clId="{9F16C0B6-1760-4BCA-8131-AB4CDB426109}" dt="2025-02-19T09:35:22.842" v="450" actId="1076"/>
          <ac:spMkLst>
            <pc:docMk/>
            <pc:sldMk cId="3389424709" sldId="263"/>
            <ac:spMk id="12" creationId="{299AD373-E30C-2B81-B853-FFA3E9D40944}"/>
          </ac:spMkLst>
        </pc:spChg>
        <pc:spChg chg="add mod">
          <ac:chgData name="Gaspar Alfaro García" userId="b9682869-b526-4b6d-8301-b00acddeffaf" providerId="ADAL" clId="{9F16C0B6-1760-4BCA-8131-AB4CDB426109}" dt="2025-02-19T09:35:22.842" v="450" actId="1076"/>
          <ac:spMkLst>
            <pc:docMk/>
            <pc:sldMk cId="3389424709" sldId="263"/>
            <ac:spMk id="13" creationId="{1EE9AF69-A54F-5821-D641-880AE87A4906}"/>
          </ac:spMkLst>
        </pc:spChg>
        <pc:spChg chg="add mod">
          <ac:chgData name="Gaspar Alfaro García" userId="b9682869-b526-4b6d-8301-b00acddeffaf" providerId="ADAL" clId="{9F16C0B6-1760-4BCA-8131-AB4CDB426109}" dt="2025-02-19T09:35:22.842" v="450" actId="1076"/>
          <ac:spMkLst>
            <pc:docMk/>
            <pc:sldMk cId="3389424709" sldId="263"/>
            <ac:spMk id="14" creationId="{DBCCABD7-3EDF-5494-1F8F-F4AFEB18BB11}"/>
          </ac:spMkLst>
        </pc:spChg>
        <pc:spChg chg="add mod">
          <ac:chgData name="Gaspar Alfaro García" userId="b9682869-b526-4b6d-8301-b00acddeffaf" providerId="ADAL" clId="{9F16C0B6-1760-4BCA-8131-AB4CDB426109}" dt="2025-02-19T09:35:28.602" v="451" actId="1076"/>
          <ac:spMkLst>
            <pc:docMk/>
            <pc:sldMk cId="3389424709" sldId="263"/>
            <ac:spMk id="15" creationId="{E97283B4-715F-C4B3-C7A4-12455111DBE0}"/>
          </ac:spMkLst>
        </pc:spChg>
        <pc:spChg chg="add mod">
          <ac:chgData name="Gaspar Alfaro García" userId="b9682869-b526-4b6d-8301-b00acddeffaf" providerId="ADAL" clId="{9F16C0B6-1760-4BCA-8131-AB4CDB426109}" dt="2025-02-19T09:35:28.602" v="451" actId="1076"/>
          <ac:spMkLst>
            <pc:docMk/>
            <pc:sldMk cId="3389424709" sldId="263"/>
            <ac:spMk id="16" creationId="{9F94777F-0546-8D30-664C-484DFDE68F0A}"/>
          </ac:spMkLst>
        </pc:spChg>
        <pc:spChg chg="add mod">
          <ac:chgData name="Gaspar Alfaro García" userId="b9682869-b526-4b6d-8301-b00acddeffaf" providerId="ADAL" clId="{9F16C0B6-1760-4BCA-8131-AB4CDB426109}" dt="2025-02-19T09:35:28.602" v="451" actId="1076"/>
          <ac:spMkLst>
            <pc:docMk/>
            <pc:sldMk cId="3389424709" sldId="263"/>
            <ac:spMk id="17" creationId="{CF83D416-5244-0EB8-D5F0-E7A42B15816E}"/>
          </ac:spMkLst>
        </pc:spChg>
        <pc:spChg chg="add mod">
          <ac:chgData name="Gaspar Alfaro García" userId="b9682869-b526-4b6d-8301-b00acddeffaf" providerId="ADAL" clId="{9F16C0B6-1760-4BCA-8131-AB4CDB426109}" dt="2025-02-19T09:34:14.015" v="438" actId="1076"/>
          <ac:spMkLst>
            <pc:docMk/>
            <pc:sldMk cId="3389424709" sldId="263"/>
            <ac:spMk id="18" creationId="{A1BB5016-CAED-F645-4B84-B7A3AC04ED8A}"/>
          </ac:spMkLst>
        </pc:spChg>
        <pc:spChg chg="add mod">
          <ac:chgData name="Gaspar Alfaro García" userId="b9682869-b526-4b6d-8301-b00acddeffaf" providerId="ADAL" clId="{9F16C0B6-1760-4BCA-8131-AB4CDB426109}" dt="2025-02-19T09:34:14.015" v="438" actId="1076"/>
          <ac:spMkLst>
            <pc:docMk/>
            <pc:sldMk cId="3389424709" sldId="263"/>
            <ac:spMk id="19" creationId="{00B5A258-9F9F-E02B-49AF-64E4545B3F4A}"/>
          </ac:spMkLst>
        </pc:spChg>
        <pc:spChg chg="add mod">
          <ac:chgData name="Gaspar Alfaro García" userId="b9682869-b526-4b6d-8301-b00acddeffaf" providerId="ADAL" clId="{9F16C0B6-1760-4BCA-8131-AB4CDB426109}" dt="2025-02-19T09:34:14.015" v="438" actId="1076"/>
          <ac:spMkLst>
            <pc:docMk/>
            <pc:sldMk cId="3389424709" sldId="263"/>
            <ac:spMk id="20" creationId="{9CDAB24B-E2EF-F011-2EBC-8F4B7E767433}"/>
          </ac:spMkLst>
        </pc:spChg>
        <pc:spChg chg="add mod">
          <ac:chgData name="Gaspar Alfaro García" userId="b9682869-b526-4b6d-8301-b00acddeffaf" providerId="ADAL" clId="{9F16C0B6-1760-4BCA-8131-AB4CDB426109}" dt="2025-02-19T09:34:26.158" v="439" actId="1076"/>
          <ac:spMkLst>
            <pc:docMk/>
            <pc:sldMk cId="3389424709" sldId="263"/>
            <ac:spMk id="21" creationId="{A13A7B3A-53FD-BFBB-F215-E2B30818BA62}"/>
          </ac:spMkLst>
        </pc:spChg>
        <pc:spChg chg="add mod">
          <ac:chgData name="Gaspar Alfaro García" userId="b9682869-b526-4b6d-8301-b00acddeffaf" providerId="ADAL" clId="{9F16C0B6-1760-4BCA-8131-AB4CDB426109}" dt="2025-02-19T09:34:26.158" v="439" actId="1076"/>
          <ac:spMkLst>
            <pc:docMk/>
            <pc:sldMk cId="3389424709" sldId="263"/>
            <ac:spMk id="22" creationId="{8A588AA6-65E8-F7D7-56BB-0F72CEA440D6}"/>
          </ac:spMkLst>
        </pc:spChg>
        <pc:spChg chg="add mod">
          <ac:chgData name="Gaspar Alfaro García" userId="b9682869-b526-4b6d-8301-b00acddeffaf" providerId="ADAL" clId="{9F16C0B6-1760-4BCA-8131-AB4CDB426109}" dt="2025-02-19T09:34:26.158" v="439" actId="1076"/>
          <ac:spMkLst>
            <pc:docMk/>
            <pc:sldMk cId="3389424709" sldId="263"/>
            <ac:spMk id="23" creationId="{87EA5A64-9E5D-C03B-9212-B84AC218EF1E}"/>
          </ac:spMkLst>
        </pc:spChg>
        <pc:spChg chg="add mod">
          <ac:chgData name="Gaspar Alfaro García" userId="b9682869-b526-4b6d-8301-b00acddeffaf" providerId="ADAL" clId="{9F16C0B6-1760-4BCA-8131-AB4CDB426109}" dt="2025-02-19T09:33:55.263" v="435" actId="571"/>
          <ac:spMkLst>
            <pc:docMk/>
            <pc:sldMk cId="3389424709" sldId="263"/>
            <ac:spMk id="24" creationId="{39D0397B-6A55-6F76-B633-CEA3476500D0}"/>
          </ac:spMkLst>
        </pc:spChg>
        <pc:spChg chg="add mod">
          <ac:chgData name="Gaspar Alfaro García" userId="b9682869-b526-4b6d-8301-b00acddeffaf" providerId="ADAL" clId="{9F16C0B6-1760-4BCA-8131-AB4CDB426109}" dt="2025-02-19T09:33:55.263" v="435" actId="571"/>
          <ac:spMkLst>
            <pc:docMk/>
            <pc:sldMk cId="3389424709" sldId="263"/>
            <ac:spMk id="25" creationId="{7ECBEC96-EA30-9220-1F3B-921DCA31E619}"/>
          </ac:spMkLst>
        </pc:spChg>
        <pc:spChg chg="add mod">
          <ac:chgData name="Gaspar Alfaro García" userId="b9682869-b526-4b6d-8301-b00acddeffaf" providerId="ADAL" clId="{9F16C0B6-1760-4BCA-8131-AB4CDB426109}" dt="2025-02-19T09:33:55.263" v="435" actId="571"/>
          <ac:spMkLst>
            <pc:docMk/>
            <pc:sldMk cId="3389424709" sldId="263"/>
            <ac:spMk id="26" creationId="{89DF4EC8-4310-B22C-E391-4B6E39056875}"/>
          </ac:spMkLst>
        </pc:spChg>
        <pc:spChg chg="add mod">
          <ac:chgData name="Gaspar Alfaro García" userId="b9682869-b526-4b6d-8301-b00acddeffaf" providerId="ADAL" clId="{9F16C0B6-1760-4BCA-8131-AB4CDB426109}" dt="2025-02-19T09:33:53.736" v="434" actId="1076"/>
          <ac:spMkLst>
            <pc:docMk/>
            <pc:sldMk cId="3389424709" sldId="263"/>
            <ac:spMk id="27" creationId="{91B09ACD-B897-5150-F9EE-5F45AAD27A8F}"/>
          </ac:spMkLst>
        </pc:spChg>
        <pc:spChg chg="add mod">
          <ac:chgData name="Gaspar Alfaro García" userId="b9682869-b526-4b6d-8301-b00acddeffaf" providerId="ADAL" clId="{9F16C0B6-1760-4BCA-8131-AB4CDB426109}" dt="2025-02-19T09:33:53.736" v="434" actId="1076"/>
          <ac:spMkLst>
            <pc:docMk/>
            <pc:sldMk cId="3389424709" sldId="263"/>
            <ac:spMk id="28" creationId="{2F108851-0199-8616-CA6F-F061FFF48D33}"/>
          </ac:spMkLst>
        </pc:spChg>
        <pc:spChg chg="add mod">
          <ac:chgData name="Gaspar Alfaro García" userId="b9682869-b526-4b6d-8301-b00acddeffaf" providerId="ADAL" clId="{9F16C0B6-1760-4BCA-8131-AB4CDB426109}" dt="2025-02-19T09:33:53.736" v="434" actId="1076"/>
          <ac:spMkLst>
            <pc:docMk/>
            <pc:sldMk cId="3389424709" sldId="263"/>
            <ac:spMk id="29" creationId="{1BC25329-90A0-5296-B0B8-32770D0DF308}"/>
          </ac:spMkLst>
        </pc:spChg>
        <pc:spChg chg="add mod">
          <ac:chgData name="Gaspar Alfaro García" userId="b9682869-b526-4b6d-8301-b00acddeffaf" providerId="ADAL" clId="{9F16C0B6-1760-4BCA-8131-AB4CDB426109}" dt="2025-02-19T09:34:31.730" v="441" actId="571"/>
          <ac:spMkLst>
            <pc:docMk/>
            <pc:sldMk cId="3389424709" sldId="263"/>
            <ac:spMk id="30" creationId="{D4510D7B-1344-C970-0C75-4C71D7EF5B5E}"/>
          </ac:spMkLst>
        </pc:spChg>
        <pc:spChg chg="add mod">
          <ac:chgData name="Gaspar Alfaro García" userId="b9682869-b526-4b6d-8301-b00acddeffaf" providerId="ADAL" clId="{9F16C0B6-1760-4BCA-8131-AB4CDB426109}" dt="2025-02-19T09:34:31.730" v="441" actId="571"/>
          <ac:spMkLst>
            <pc:docMk/>
            <pc:sldMk cId="3389424709" sldId="263"/>
            <ac:spMk id="31" creationId="{2B7D012C-147F-D0A7-CFDC-0589EC52123E}"/>
          </ac:spMkLst>
        </pc:spChg>
        <pc:spChg chg="add mod">
          <ac:chgData name="Gaspar Alfaro García" userId="b9682869-b526-4b6d-8301-b00acddeffaf" providerId="ADAL" clId="{9F16C0B6-1760-4BCA-8131-AB4CDB426109}" dt="2025-02-19T09:34:31.730" v="441" actId="571"/>
          <ac:spMkLst>
            <pc:docMk/>
            <pc:sldMk cId="3389424709" sldId="263"/>
            <ac:spMk id="32" creationId="{03DD8A50-D50F-68E4-F069-40FA2F73BFFE}"/>
          </ac:spMkLst>
        </pc:spChg>
        <pc:spChg chg="add mod">
          <ac:chgData name="Gaspar Alfaro García" userId="b9682869-b526-4b6d-8301-b00acddeffaf" providerId="ADAL" clId="{9F16C0B6-1760-4BCA-8131-AB4CDB426109}" dt="2025-02-19T09:35:33.128" v="452" actId="1076"/>
          <ac:spMkLst>
            <pc:docMk/>
            <pc:sldMk cId="3389424709" sldId="263"/>
            <ac:spMk id="33" creationId="{57C81F60-49A2-B163-9311-381219324612}"/>
          </ac:spMkLst>
        </pc:spChg>
        <pc:spChg chg="add mod">
          <ac:chgData name="Gaspar Alfaro García" userId="b9682869-b526-4b6d-8301-b00acddeffaf" providerId="ADAL" clId="{9F16C0B6-1760-4BCA-8131-AB4CDB426109}" dt="2025-02-19T09:35:33.128" v="452" actId="1076"/>
          <ac:spMkLst>
            <pc:docMk/>
            <pc:sldMk cId="3389424709" sldId="263"/>
            <ac:spMk id="34" creationId="{216AAE06-C333-DA6C-F3EB-5AFB62EF7E11}"/>
          </ac:spMkLst>
        </pc:spChg>
        <pc:spChg chg="add mod">
          <ac:chgData name="Gaspar Alfaro García" userId="b9682869-b526-4b6d-8301-b00acddeffaf" providerId="ADAL" clId="{9F16C0B6-1760-4BCA-8131-AB4CDB426109}" dt="2025-02-19T09:35:33.128" v="452" actId="1076"/>
          <ac:spMkLst>
            <pc:docMk/>
            <pc:sldMk cId="3389424709" sldId="263"/>
            <ac:spMk id="35" creationId="{4121A86C-2274-3EC3-EF40-7C4DCEFCFD92}"/>
          </ac:spMkLst>
        </pc:spChg>
        <pc:spChg chg="add mod">
          <ac:chgData name="Gaspar Alfaro García" userId="b9682869-b526-4b6d-8301-b00acddeffaf" providerId="ADAL" clId="{9F16C0B6-1760-4BCA-8131-AB4CDB426109}" dt="2025-02-19T09:34:45.442" v="445" actId="571"/>
          <ac:spMkLst>
            <pc:docMk/>
            <pc:sldMk cId="3389424709" sldId="263"/>
            <ac:spMk id="36" creationId="{1DC4B018-058A-0995-87BD-D8F9EA24AD79}"/>
          </ac:spMkLst>
        </pc:spChg>
        <pc:spChg chg="add mod">
          <ac:chgData name="Gaspar Alfaro García" userId="b9682869-b526-4b6d-8301-b00acddeffaf" providerId="ADAL" clId="{9F16C0B6-1760-4BCA-8131-AB4CDB426109}" dt="2025-02-19T09:34:45.442" v="445" actId="571"/>
          <ac:spMkLst>
            <pc:docMk/>
            <pc:sldMk cId="3389424709" sldId="263"/>
            <ac:spMk id="37" creationId="{F776512B-AFDA-7F33-E6AC-B010E1CFD93D}"/>
          </ac:spMkLst>
        </pc:spChg>
        <pc:spChg chg="add mod">
          <ac:chgData name="Gaspar Alfaro García" userId="b9682869-b526-4b6d-8301-b00acddeffaf" providerId="ADAL" clId="{9F16C0B6-1760-4BCA-8131-AB4CDB426109}" dt="2025-02-19T09:34:45.442" v="445" actId="571"/>
          <ac:spMkLst>
            <pc:docMk/>
            <pc:sldMk cId="3389424709" sldId="263"/>
            <ac:spMk id="38" creationId="{38F03188-7AEE-827A-3372-4D83D8542648}"/>
          </ac:spMkLst>
        </pc:spChg>
        <pc:spChg chg="add mod">
          <ac:chgData name="Gaspar Alfaro García" userId="b9682869-b526-4b6d-8301-b00acddeffaf" providerId="ADAL" clId="{9F16C0B6-1760-4BCA-8131-AB4CDB426109}" dt="2025-02-19T09:34:43.443" v="444"/>
          <ac:spMkLst>
            <pc:docMk/>
            <pc:sldMk cId="3389424709" sldId="263"/>
            <ac:spMk id="39" creationId="{035C2EE9-602E-83FD-02FD-3069BC8B4860}"/>
          </ac:spMkLst>
        </pc:spChg>
        <pc:spChg chg="add mod">
          <ac:chgData name="Gaspar Alfaro García" userId="b9682869-b526-4b6d-8301-b00acddeffaf" providerId="ADAL" clId="{9F16C0B6-1760-4BCA-8131-AB4CDB426109}" dt="2025-02-19T09:34:43.443" v="444"/>
          <ac:spMkLst>
            <pc:docMk/>
            <pc:sldMk cId="3389424709" sldId="263"/>
            <ac:spMk id="40" creationId="{6D840D58-EE9D-39D2-703F-6101B0AE0BE2}"/>
          </ac:spMkLst>
        </pc:spChg>
        <pc:spChg chg="add mod">
          <ac:chgData name="Gaspar Alfaro García" userId="b9682869-b526-4b6d-8301-b00acddeffaf" providerId="ADAL" clId="{9F16C0B6-1760-4BCA-8131-AB4CDB426109}" dt="2025-02-19T09:34:43.443" v="444"/>
          <ac:spMkLst>
            <pc:docMk/>
            <pc:sldMk cId="3389424709" sldId="263"/>
            <ac:spMk id="41" creationId="{C967401A-A674-656E-F875-6EB21EE342DE}"/>
          </ac:spMkLst>
        </pc:spChg>
        <pc:spChg chg="add mod">
          <ac:chgData name="Gaspar Alfaro García" userId="b9682869-b526-4b6d-8301-b00acddeffaf" providerId="ADAL" clId="{9F16C0B6-1760-4BCA-8131-AB4CDB426109}" dt="2025-02-19T09:34:46.807" v="446"/>
          <ac:spMkLst>
            <pc:docMk/>
            <pc:sldMk cId="3389424709" sldId="263"/>
            <ac:spMk id="42" creationId="{67C3043D-2E68-BF63-6FDD-9D237B014E12}"/>
          </ac:spMkLst>
        </pc:spChg>
        <pc:spChg chg="add mod">
          <ac:chgData name="Gaspar Alfaro García" userId="b9682869-b526-4b6d-8301-b00acddeffaf" providerId="ADAL" clId="{9F16C0B6-1760-4BCA-8131-AB4CDB426109}" dt="2025-02-19T09:34:46.807" v="446"/>
          <ac:spMkLst>
            <pc:docMk/>
            <pc:sldMk cId="3389424709" sldId="263"/>
            <ac:spMk id="43" creationId="{8B8F35CB-5D46-A473-3302-E42BFD4A4634}"/>
          </ac:spMkLst>
        </pc:spChg>
        <pc:spChg chg="add mod">
          <ac:chgData name="Gaspar Alfaro García" userId="b9682869-b526-4b6d-8301-b00acddeffaf" providerId="ADAL" clId="{9F16C0B6-1760-4BCA-8131-AB4CDB426109}" dt="2025-02-19T09:34:46.807" v="446"/>
          <ac:spMkLst>
            <pc:docMk/>
            <pc:sldMk cId="3389424709" sldId="263"/>
            <ac:spMk id="44" creationId="{A37E8182-396C-327B-466B-13D1CCD65F88}"/>
          </ac:spMkLst>
        </pc:spChg>
        <pc:spChg chg="add mod">
          <ac:chgData name="Gaspar Alfaro García" userId="b9682869-b526-4b6d-8301-b00acddeffaf" providerId="ADAL" clId="{9F16C0B6-1760-4BCA-8131-AB4CDB426109}" dt="2025-02-19T09:35:17.565" v="449" actId="1076"/>
          <ac:spMkLst>
            <pc:docMk/>
            <pc:sldMk cId="3389424709" sldId="263"/>
            <ac:spMk id="45" creationId="{76E30C0B-1C1B-44D2-D49E-37F82C0A594E}"/>
          </ac:spMkLst>
        </pc:spChg>
        <pc:spChg chg="add mod">
          <ac:chgData name="Gaspar Alfaro García" userId="b9682869-b526-4b6d-8301-b00acddeffaf" providerId="ADAL" clId="{9F16C0B6-1760-4BCA-8131-AB4CDB426109}" dt="2025-02-19T09:35:17.565" v="449" actId="1076"/>
          <ac:spMkLst>
            <pc:docMk/>
            <pc:sldMk cId="3389424709" sldId="263"/>
            <ac:spMk id="46" creationId="{97605659-071C-7B90-4A2F-883071F87F2D}"/>
          </ac:spMkLst>
        </pc:spChg>
        <pc:spChg chg="add mod">
          <ac:chgData name="Gaspar Alfaro García" userId="b9682869-b526-4b6d-8301-b00acddeffaf" providerId="ADAL" clId="{9F16C0B6-1760-4BCA-8131-AB4CDB426109}" dt="2025-02-19T09:35:17.565" v="449" actId="1076"/>
          <ac:spMkLst>
            <pc:docMk/>
            <pc:sldMk cId="3389424709" sldId="263"/>
            <ac:spMk id="47" creationId="{2DBD51CB-092E-23C1-4FFB-9FBA0BDC39D7}"/>
          </ac:spMkLst>
        </pc:spChg>
        <pc:spChg chg="add mod">
          <ac:chgData name="Gaspar Alfaro García" userId="b9682869-b526-4b6d-8301-b00acddeffaf" providerId="ADAL" clId="{9F16C0B6-1760-4BCA-8131-AB4CDB426109}" dt="2025-02-19T09:35:51.507" v="455" actId="1076"/>
          <ac:spMkLst>
            <pc:docMk/>
            <pc:sldMk cId="3389424709" sldId="263"/>
            <ac:spMk id="48" creationId="{E1258129-ABB5-0B8B-9D6E-86D2AAEC99B2}"/>
          </ac:spMkLst>
        </pc:spChg>
        <pc:spChg chg="add mod">
          <ac:chgData name="Gaspar Alfaro García" userId="b9682869-b526-4b6d-8301-b00acddeffaf" providerId="ADAL" clId="{9F16C0B6-1760-4BCA-8131-AB4CDB426109}" dt="2025-02-19T09:35:51.507" v="455" actId="1076"/>
          <ac:spMkLst>
            <pc:docMk/>
            <pc:sldMk cId="3389424709" sldId="263"/>
            <ac:spMk id="49" creationId="{B22DDD85-64CE-274B-C06D-97EEC791D953}"/>
          </ac:spMkLst>
        </pc:spChg>
        <pc:spChg chg="add mod">
          <ac:chgData name="Gaspar Alfaro García" userId="b9682869-b526-4b6d-8301-b00acddeffaf" providerId="ADAL" clId="{9F16C0B6-1760-4BCA-8131-AB4CDB426109}" dt="2025-02-19T09:35:51.507" v="455" actId="1076"/>
          <ac:spMkLst>
            <pc:docMk/>
            <pc:sldMk cId="3389424709" sldId="263"/>
            <ac:spMk id="50" creationId="{D08A8F85-665B-6E01-645F-29723708917D}"/>
          </ac:spMkLst>
        </pc:spChg>
        <pc:spChg chg="add mod">
          <ac:chgData name="Gaspar Alfaro García" userId="b9682869-b526-4b6d-8301-b00acddeffaf" providerId="ADAL" clId="{9F16C0B6-1760-4BCA-8131-AB4CDB426109}" dt="2025-02-19T09:35:56.902" v="457" actId="1076"/>
          <ac:spMkLst>
            <pc:docMk/>
            <pc:sldMk cId="3389424709" sldId="263"/>
            <ac:spMk id="51" creationId="{95A6329E-9AC3-E3D1-6DE4-D37D638066FE}"/>
          </ac:spMkLst>
        </pc:spChg>
        <pc:spChg chg="add mod">
          <ac:chgData name="Gaspar Alfaro García" userId="b9682869-b526-4b6d-8301-b00acddeffaf" providerId="ADAL" clId="{9F16C0B6-1760-4BCA-8131-AB4CDB426109}" dt="2025-02-19T09:35:56.902" v="457" actId="1076"/>
          <ac:spMkLst>
            <pc:docMk/>
            <pc:sldMk cId="3389424709" sldId="263"/>
            <ac:spMk id="52" creationId="{A89EE01B-5900-DD02-80DC-91507CF18B55}"/>
          </ac:spMkLst>
        </pc:spChg>
        <pc:spChg chg="add mod">
          <ac:chgData name="Gaspar Alfaro García" userId="b9682869-b526-4b6d-8301-b00acddeffaf" providerId="ADAL" clId="{9F16C0B6-1760-4BCA-8131-AB4CDB426109}" dt="2025-02-19T09:35:56.902" v="457" actId="1076"/>
          <ac:spMkLst>
            <pc:docMk/>
            <pc:sldMk cId="3389424709" sldId="263"/>
            <ac:spMk id="53" creationId="{106D7672-58C9-9379-1F85-70F1B554BDAE}"/>
          </ac:spMkLst>
        </pc:spChg>
        <pc:spChg chg="add mod">
          <ac:chgData name="Gaspar Alfaro García" userId="b9682869-b526-4b6d-8301-b00acddeffaf" providerId="ADAL" clId="{9F16C0B6-1760-4BCA-8131-AB4CDB426109}" dt="2025-02-19T09:36:08.183" v="459" actId="1076"/>
          <ac:spMkLst>
            <pc:docMk/>
            <pc:sldMk cId="3389424709" sldId="263"/>
            <ac:spMk id="54" creationId="{D563FB82-ECC4-B416-E938-86565848DC12}"/>
          </ac:spMkLst>
        </pc:spChg>
        <pc:spChg chg="add mod">
          <ac:chgData name="Gaspar Alfaro García" userId="b9682869-b526-4b6d-8301-b00acddeffaf" providerId="ADAL" clId="{9F16C0B6-1760-4BCA-8131-AB4CDB426109}" dt="2025-02-19T09:36:08.183" v="459" actId="1076"/>
          <ac:spMkLst>
            <pc:docMk/>
            <pc:sldMk cId="3389424709" sldId="263"/>
            <ac:spMk id="55" creationId="{502833A4-2D6E-78B7-BF3F-354568B76E85}"/>
          </ac:spMkLst>
        </pc:spChg>
        <pc:spChg chg="add mod">
          <ac:chgData name="Gaspar Alfaro García" userId="b9682869-b526-4b6d-8301-b00acddeffaf" providerId="ADAL" clId="{9F16C0B6-1760-4BCA-8131-AB4CDB426109}" dt="2025-02-19T09:36:11.300" v="464" actId="1076"/>
          <ac:spMkLst>
            <pc:docMk/>
            <pc:sldMk cId="3389424709" sldId="263"/>
            <ac:spMk id="56" creationId="{0D72AEC1-FA72-F9EF-A308-680A22894507}"/>
          </ac:spMkLst>
        </pc:spChg>
        <pc:spChg chg="add mod">
          <ac:chgData name="Gaspar Alfaro García" userId="b9682869-b526-4b6d-8301-b00acddeffaf" providerId="ADAL" clId="{9F16C0B6-1760-4BCA-8131-AB4CDB426109}" dt="2025-02-19T09:36:08.571" v="460"/>
          <ac:spMkLst>
            <pc:docMk/>
            <pc:sldMk cId="3389424709" sldId="263"/>
            <ac:spMk id="57" creationId="{12E7455E-49B4-867E-BECF-B446D3330896}"/>
          </ac:spMkLst>
        </pc:spChg>
        <pc:spChg chg="add mod">
          <ac:chgData name="Gaspar Alfaro García" userId="b9682869-b526-4b6d-8301-b00acddeffaf" providerId="ADAL" clId="{9F16C0B6-1760-4BCA-8131-AB4CDB426109}" dt="2025-02-19T09:36:08.571" v="460"/>
          <ac:spMkLst>
            <pc:docMk/>
            <pc:sldMk cId="3389424709" sldId="263"/>
            <ac:spMk id="58" creationId="{1E17392A-29C5-6115-8E41-56245422B2D5}"/>
          </ac:spMkLst>
        </pc:spChg>
        <pc:spChg chg="add mod">
          <ac:chgData name="Gaspar Alfaro García" userId="b9682869-b526-4b6d-8301-b00acddeffaf" providerId="ADAL" clId="{9F16C0B6-1760-4BCA-8131-AB4CDB426109}" dt="2025-02-19T09:36:08.571" v="460"/>
          <ac:spMkLst>
            <pc:docMk/>
            <pc:sldMk cId="3389424709" sldId="263"/>
            <ac:spMk id="59" creationId="{F4D2E50C-61AF-7406-66A9-7B8FE6CD3448}"/>
          </ac:spMkLst>
        </pc:spChg>
        <pc:spChg chg="add mod">
          <ac:chgData name="Gaspar Alfaro García" userId="b9682869-b526-4b6d-8301-b00acddeffaf" providerId="ADAL" clId="{9F16C0B6-1760-4BCA-8131-AB4CDB426109}" dt="2025-02-19T09:36:10.904" v="463" actId="571"/>
          <ac:spMkLst>
            <pc:docMk/>
            <pc:sldMk cId="3389424709" sldId="263"/>
            <ac:spMk id="60" creationId="{C83E4A2C-9E59-C222-877F-5092D658AB85}"/>
          </ac:spMkLst>
        </pc:spChg>
        <pc:spChg chg="add mod">
          <ac:chgData name="Gaspar Alfaro García" userId="b9682869-b526-4b6d-8301-b00acddeffaf" providerId="ADAL" clId="{9F16C0B6-1760-4BCA-8131-AB4CDB426109}" dt="2025-02-19T09:36:26.529" v="466" actId="1076"/>
          <ac:spMkLst>
            <pc:docMk/>
            <pc:sldMk cId="3389424709" sldId="263"/>
            <ac:spMk id="61" creationId="{DDA7CE8A-37A3-6AD3-B6ED-38B4A6C26E0B}"/>
          </ac:spMkLst>
        </pc:spChg>
        <pc:spChg chg="add mod">
          <ac:chgData name="Gaspar Alfaro García" userId="b9682869-b526-4b6d-8301-b00acddeffaf" providerId="ADAL" clId="{9F16C0B6-1760-4BCA-8131-AB4CDB426109}" dt="2025-02-19T09:36:26.529" v="466" actId="1076"/>
          <ac:spMkLst>
            <pc:docMk/>
            <pc:sldMk cId="3389424709" sldId="263"/>
            <ac:spMk id="62" creationId="{891D9316-A84C-39AE-F469-78C7B2E60A02}"/>
          </ac:spMkLst>
        </pc:spChg>
        <pc:spChg chg="add mod">
          <ac:chgData name="Gaspar Alfaro García" userId="b9682869-b526-4b6d-8301-b00acddeffaf" providerId="ADAL" clId="{9F16C0B6-1760-4BCA-8131-AB4CDB426109}" dt="2025-02-19T09:36:26.529" v="466" actId="1076"/>
          <ac:spMkLst>
            <pc:docMk/>
            <pc:sldMk cId="3389424709" sldId="263"/>
            <ac:spMk id="63" creationId="{EE5E0CF2-65F4-1BD3-83B5-56820707BEAC}"/>
          </ac:spMkLst>
        </pc:spChg>
        <pc:spChg chg="add mod">
          <ac:chgData name="Gaspar Alfaro García" userId="b9682869-b526-4b6d-8301-b00acddeffaf" providerId="ADAL" clId="{9F16C0B6-1760-4BCA-8131-AB4CDB426109}" dt="2025-02-19T09:36:29.070" v="467"/>
          <ac:spMkLst>
            <pc:docMk/>
            <pc:sldMk cId="3389424709" sldId="263"/>
            <ac:spMk id="64" creationId="{6BB47E8D-B259-EDD7-24E1-C046EB29F559}"/>
          </ac:spMkLst>
        </pc:spChg>
        <pc:spChg chg="add mod">
          <ac:chgData name="Gaspar Alfaro García" userId="b9682869-b526-4b6d-8301-b00acddeffaf" providerId="ADAL" clId="{9F16C0B6-1760-4BCA-8131-AB4CDB426109}" dt="2025-02-19T09:36:29.070" v="467"/>
          <ac:spMkLst>
            <pc:docMk/>
            <pc:sldMk cId="3389424709" sldId="263"/>
            <ac:spMk id="65" creationId="{3F9AE517-2B38-7DCD-8EE1-02E13283706B}"/>
          </ac:spMkLst>
        </pc:spChg>
        <pc:spChg chg="add mod">
          <ac:chgData name="Gaspar Alfaro García" userId="b9682869-b526-4b6d-8301-b00acddeffaf" providerId="ADAL" clId="{9F16C0B6-1760-4BCA-8131-AB4CDB426109}" dt="2025-02-19T09:36:29.070" v="467"/>
          <ac:spMkLst>
            <pc:docMk/>
            <pc:sldMk cId="3389424709" sldId="263"/>
            <ac:spMk id="66" creationId="{C0FA052F-8D23-4714-EECF-293A6652485D}"/>
          </ac:spMkLst>
        </pc:spChg>
        <pc:spChg chg="add mod">
          <ac:chgData name="Gaspar Alfaro García" userId="b9682869-b526-4b6d-8301-b00acddeffaf" providerId="ADAL" clId="{9F16C0B6-1760-4BCA-8131-AB4CDB426109}" dt="2025-02-19T09:36:43.243" v="469" actId="1076"/>
          <ac:spMkLst>
            <pc:docMk/>
            <pc:sldMk cId="3389424709" sldId="263"/>
            <ac:spMk id="67" creationId="{D8A720D1-A554-A88C-CA29-C81548F61E9F}"/>
          </ac:spMkLst>
        </pc:spChg>
        <pc:spChg chg="add mod">
          <ac:chgData name="Gaspar Alfaro García" userId="b9682869-b526-4b6d-8301-b00acddeffaf" providerId="ADAL" clId="{9F16C0B6-1760-4BCA-8131-AB4CDB426109}" dt="2025-02-19T09:36:43.243" v="469" actId="1076"/>
          <ac:spMkLst>
            <pc:docMk/>
            <pc:sldMk cId="3389424709" sldId="263"/>
            <ac:spMk id="68" creationId="{25657F27-5A4A-8F05-5EFC-61A1FA72CA42}"/>
          </ac:spMkLst>
        </pc:spChg>
        <pc:spChg chg="add mod">
          <ac:chgData name="Gaspar Alfaro García" userId="b9682869-b526-4b6d-8301-b00acddeffaf" providerId="ADAL" clId="{9F16C0B6-1760-4BCA-8131-AB4CDB426109}" dt="2025-02-19T09:36:43.243" v="469" actId="1076"/>
          <ac:spMkLst>
            <pc:docMk/>
            <pc:sldMk cId="3389424709" sldId="263"/>
            <ac:spMk id="69" creationId="{BF9E9456-D74D-5BA4-FFDC-978BEA35FA6C}"/>
          </ac:spMkLst>
        </pc:spChg>
        <pc:spChg chg="add mod">
          <ac:chgData name="Gaspar Alfaro García" userId="b9682869-b526-4b6d-8301-b00acddeffaf" providerId="ADAL" clId="{9F16C0B6-1760-4BCA-8131-AB4CDB426109}" dt="2025-02-19T09:37:09.656" v="471" actId="1076"/>
          <ac:spMkLst>
            <pc:docMk/>
            <pc:sldMk cId="3389424709" sldId="263"/>
            <ac:spMk id="70" creationId="{4DB800ED-0CB9-9068-C238-D53A9045C03F}"/>
          </ac:spMkLst>
        </pc:spChg>
        <pc:spChg chg="add mod">
          <ac:chgData name="Gaspar Alfaro García" userId="b9682869-b526-4b6d-8301-b00acddeffaf" providerId="ADAL" clId="{9F16C0B6-1760-4BCA-8131-AB4CDB426109}" dt="2025-02-19T09:37:09.656" v="471" actId="1076"/>
          <ac:spMkLst>
            <pc:docMk/>
            <pc:sldMk cId="3389424709" sldId="263"/>
            <ac:spMk id="71" creationId="{4E68264F-91D7-C636-44F2-00388113B40C}"/>
          </ac:spMkLst>
        </pc:spChg>
        <pc:spChg chg="add mod">
          <ac:chgData name="Gaspar Alfaro García" userId="b9682869-b526-4b6d-8301-b00acddeffaf" providerId="ADAL" clId="{9F16C0B6-1760-4BCA-8131-AB4CDB426109}" dt="2025-02-19T09:37:09.656" v="471" actId="1076"/>
          <ac:spMkLst>
            <pc:docMk/>
            <pc:sldMk cId="3389424709" sldId="263"/>
            <ac:spMk id="72" creationId="{3CFC014E-9888-23A7-25AE-74E7297EF7A8}"/>
          </ac:spMkLst>
        </pc:spChg>
      </pc:sldChg>
      <pc:sldChg chg="addSp modSp mod">
        <pc:chgData name="Gaspar Alfaro García" userId="b9682869-b526-4b6d-8301-b00acddeffaf" providerId="ADAL" clId="{9F16C0B6-1760-4BCA-8131-AB4CDB426109}" dt="2025-02-19T10:51:20.596" v="597" actId="1076"/>
        <pc:sldMkLst>
          <pc:docMk/>
          <pc:sldMk cId="2890661790" sldId="264"/>
        </pc:sldMkLst>
        <pc:spChg chg="mod">
          <ac:chgData name="Gaspar Alfaro García" userId="b9682869-b526-4b6d-8301-b00acddeffaf" providerId="ADAL" clId="{9F16C0B6-1760-4BCA-8131-AB4CDB426109}" dt="2025-02-19T10:48:52.234" v="590" actId="20577"/>
          <ac:spMkLst>
            <pc:docMk/>
            <pc:sldMk cId="2890661790" sldId="264"/>
            <ac:spMk id="2" creationId="{DF44F10F-9BA7-D2BC-D4F6-676D28C4B621}"/>
          </ac:spMkLst>
        </pc:spChg>
        <pc:picChg chg="add mod">
          <ac:chgData name="Gaspar Alfaro García" userId="b9682869-b526-4b6d-8301-b00acddeffaf" providerId="ADAL" clId="{9F16C0B6-1760-4BCA-8131-AB4CDB426109}" dt="2025-02-19T10:51:20.596" v="597" actId="1076"/>
          <ac:picMkLst>
            <pc:docMk/>
            <pc:sldMk cId="2890661790" sldId="264"/>
            <ac:picMk id="5" creationId="{11462FF4-8D93-6D63-0C20-58CFE65562E2}"/>
          </ac:picMkLst>
        </pc:picChg>
      </pc:sldChg>
      <pc:sldChg chg="addSp delSp modSp mod">
        <pc:chgData name="Gaspar Alfaro García" userId="b9682869-b526-4b6d-8301-b00acddeffaf" providerId="ADAL" clId="{9F16C0B6-1760-4BCA-8131-AB4CDB426109}" dt="2025-02-19T16:23:58.408" v="1472" actId="1076"/>
        <pc:sldMkLst>
          <pc:docMk/>
          <pc:sldMk cId="1062350203" sldId="265"/>
        </pc:sldMkLst>
        <pc:spChg chg="mod">
          <ac:chgData name="Gaspar Alfaro García" userId="b9682869-b526-4b6d-8301-b00acddeffaf" providerId="ADAL" clId="{9F16C0B6-1760-4BCA-8131-AB4CDB426109}" dt="2025-02-19T10:48:46.683" v="589" actId="20577"/>
          <ac:spMkLst>
            <pc:docMk/>
            <pc:sldMk cId="1062350203" sldId="265"/>
            <ac:spMk id="2" creationId="{6FD1A3C1-1E12-6982-C3AC-2A64548BA31D}"/>
          </ac:spMkLst>
        </pc:spChg>
        <pc:picChg chg="add del mod">
          <ac:chgData name="Gaspar Alfaro García" userId="b9682869-b526-4b6d-8301-b00acddeffaf" providerId="ADAL" clId="{9F16C0B6-1760-4BCA-8131-AB4CDB426109}" dt="2025-02-19T16:23:16.919" v="1460" actId="478"/>
          <ac:picMkLst>
            <pc:docMk/>
            <pc:sldMk cId="1062350203" sldId="265"/>
            <ac:picMk id="5" creationId="{4C400EF0-B752-AC3C-45D6-2E10C9BE99D8}"/>
          </ac:picMkLst>
        </pc:picChg>
        <pc:picChg chg="add del mod">
          <ac:chgData name="Gaspar Alfaro García" userId="b9682869-b526-4b6d-8301-b00acddeffaf" providerId="ADAL" clId="{9F16C0B6-1760-4BCA-8131-AB4CDB426109}" dt="2025-02-19T12:16:30.482" v="1182" actId="478"/>
          <ac:picMkLst>
            <pc:docMk/>
            <pc:sldMk cId="1062350203" sldId="265"/>
            <ac:picMk id="7" creationId="{10E1BE18-74DD-4D12-526C-8E64A2ABA75C}"/>
          </ac:picMkLst>
        </pc:picChg>
        <pc:picChg chg="add mod">
          <ac:chgData name="Gaspar Alfaro García" userId="b9682869-b526-4b6d-8301-b00acddeffaf" providerId="ADAL" clId="{9F16C0B6-1760-4BCA-8131-AB4CDB426109}" dt="2025-02-19T12:16:22.675" v="1166"/>
          <ac:picMkLst>
            <pc:docMk/>
            <pc:sldMk cId="1062350203" sldId="265"/>
            <ac:picMk id="9" creationId="{6ABD16AE-38A2-56BD-F39D-2AAC53128ECE}"/>
          </ac:picMkLst>
        </pc:picChg>
        <pc:picChg chg="add del mod">
          <ac:chgData name="Gaspar Alfaro García" userId="b9682869-b526-4b6d-8301-b00acddeffaf" providerId="ADAL" clId="{9F16C0B6-1760-4BCA-8131-AB4CDB426109}" dt="2025-02-19T16:23:22.379" v="1464" actId="478"/>
          <ac:picMkLst>
            <pc:docMk/>
            <pc:sldMk cId="1062350203" sldId="265"/>
            <ac:picMk id="11" creationId="{74F4F45B-E336-E221-847A-D2CB64C3BE36}"/>
          </ac:picMkLst>
        </pc:picChg>
        <pc:picChg chg="add mod">
          <ac:chgData name="Gaspar Alfaro García" userId="b9682869-b526-4b6d-8301-b00acddeffaf" providerId="ADAL" clId="{9F16C0B6-1760-4BCA-8131-AB4CDB426109}" dt="2025-02-19T16:23:58.408" v="1472" actId="1076"/>
          <ac:picMkLst>
            <pc:docMk/>
            <pc:sldMk cId="1062350203" sldId="265"/>
            <ac:picMk id="13" creationId="{EEC8EC79-97E5-34FA-0398-F2D1F7635F94}"/>
          </ac:picMkLst>
        </pc:picChg>
      </pc:sldChg>
      <pc:sldChg chg="modSp mod">
        <pc:chgData name="Gaspar Alfaro García" userId="b9682869-b526-4b6d-8301-b00acddeffaf" providerId="ADAL" clId="{9F16C0B6-1760-4BCA-8131-AB4CDB426109}" dt="2025-02-19T10:48:41.329" v="588" actId="20577"/>
        <pc:sldMkLst>
          <pc:docMk/>
          <pc:sldMk cId="2650089999" sldId="266"/>
        </pc:sldMkLst>
        <pc:spChg chg="mod">
          <ac:chgData name="Gaspar Alfaro García" userId="b9682869-b526-4b6d-8301-b00acddeffaf" providerId="ADAL" clId="{9F16C0B6-1760-4BCA-8131-AB4CDB426109}" dt="2025-02-19T10:48:41.329" v="588" actId="20577"/>
          <ac:spMkLst>
            <pc:docMk/>
            <pc:sldMk cId="2650089999" sldId="266"/>
            <ac:spMk id="2" creationId="{7D46FEB8-F976-B2EF-1E4F-2C00D0189796}"/>
          </ac:spMkLst>
        </pc:spChg>
      </pc:sldChg>
      <pc:sldChg chg="addSp modSp mod">
        <pc:chgData name="Gaspar Alfaro García" userId="b9682869-b526-4b6d-8301-b00acddeffaf" providerId="ADAL" clId="{9F16C0B6-1760-4BCA-8131-AB4CDB426109}" dt="2025-02-19T19:09:30.296" v="2269" actId="1076"/>
        <pc:sldMkLst>
          <pc:docMk/>
          <pc:sldMk cId="989284931" sldId="267"/>
        </pc:sldMkLst>
        <pc:spChg chg="mod">
          <ac:chgData name="Gaspar Alfaro García" userId="b9682869-b526-4b6d-8301-b00acddeffaf" providerId="ADAL" clId="{9F16C0B6-1760-4BCA-8131-AB4CDB426109}" dt="2025-02-19T10:49:20.371" v="593" actId="20577"/>
          <ac:spMkLst>
            <pc:docMk/>
            <pc:sldMk cId="989284931" sldId="267"/>
            <ac:spMk id="2" creationId="{971E3D19-A3B1-C218-7672-F183DC68A9E9}"/>
          </ac:spMkLst>
        </pc:spChg>
        <pc:picChg chg="add mod">
          <ac:chgData name="Gaspar Alfaro García" userId="b9682869-b526-4b6d-8301-b00acddeffaf" providerId="ADAL" clId="{9F16C0B6-1760-4BCA-8131-AB4CDB426109}" dt="2025-02-19T19:09:30.296" v="2269" actId="1076"/>
          <ac:picMkLst>
            <pc:docMk/>
            <pc:sldMk cId="989284931" sldId="267"/>
            <ac:picMk id="5" creationId="{A00D1A27-D8DD-7200-8837-48C763DF3249}"/>
          </ac:picMkLst>
        </pc:picChg>
      </pc:sldChg>
      <pc:sldChg chg="addSp delSp modSp mod">
        <pc:chgData name="Gaspar Alfaro García" userId="b9682869-b526-4b6d-8301-b00acddeffaf" providerId="ADAL" clId="{9F16C0B6-1760-4BCA-8131-AB4CDB426109}" dt="2025-02-19T09:27:10.795" v="411" actId="1076"/>
        <pc:sldMkLst>
          <pc:docMk/>
          <pc:sldMk cId="3963325245" sldId="268"/>
        </pc:sldMkLst>
        <pc:spChg chg="mod">
          <ac:chgData name="Gaspar Alfaro García" userId="b9682869-b526-4b6d-8301-b00acddeffaf" providerId="ADAL" clId="{9F16C0B6-1760-4BCA-8131-AB4CDB426109}" dt="2025-02-18T17:59:22.272" v="163" actId="207"/>
          <ac:spMkLst>
            <pc:docMk/>
            <pc:sldMk cId="3963325245" sldId="268"/>
            <ac:spMk id="2" creationId="{3C9247D7-1612-E136-6C0C-B0BE64BC90E9}"/>
          </ac:spMkLst>
        </pc:spChg>
        <pc:spChg chg="add mod">
          <ac:chgData name="Gaspar Alfaro García" userId="b9682869-b526-4b6d-8301-b00acddeffaf" providerId="ADAL" clId="{9F16C0B6-1760-4BCA-8131-AB4CDB426109}" dt="2025-02-18T18:09:47.197" v="275" actId="207"/>
          <ac:spMkLst>
            <pc:docMk/>
            <pc:sldMk cId="3963325245" sldId="268"/>
            <ac:spMk id="3" creationId="{277F0E43-E61B-4CDF-75DA-6C0133C8FD97}"/>
          </ac:spMkLst>
        </pc:spChg>
        <pc:spChg chg="add mod">
          <ac:chgData name="Gaspar Alfaro García" userId="b9682869-b526-4b6d-8301-b00acddeffaf" providerId="ADAL" clId="{9F16C0B6-1760-4BCA-8131-AB4CDB426109}" dt="2025-02-18T18:09:51.442" v="276" actId="207"/>
          <ac:spMkLst>
            <pc:docMk/>
            <pc:sldMk cId="3963325245" sldId="268"/>
            <ac:spMk id="5" creationId="{53F317F5-E355-8DC9-DC02-231B1C61C40B}"/>
          </ac:spMkLst>
        </pc:spChg>
        <pc:spChg chg="add mod">
          <ac:chgData name="Gaspar Alfaro García" userId="b9682869-b526-4b6d-8301-b00acddeffaf" providerId="ADAL" clId="{9F16C0B6-1760-4BCA-8131-AB4CDB426109}" dt="2025-02-18T18:12:42.766" v="334" actId="207"/>
          <ac:spMkLst>
            <pc:docMk/>
            <pc:sldMk cId="3963325245" sldId="268"/>
            <ac:spMk id="8" creationId="{132D9AA6-104F-106C-84BA-0DF2BFC17536}"/>
          </ac:spMkLst>
        </pc:spChg>
        <pc:spChg chg="add mod">
          <ac:chgData name="Gaspar Alfaro García" userId="b9682869-b526-4b6d-8301-b00acddeffaf" providerId="ADAL" clId="{9F16C0B6-1760-4BCA-8131-AB4CDB426109}" dt="2025-02-18T18:12:46.147" v="335" actId="207"/>
          <ac:spMkLst>
            <pc:docMk/>
            <pc:sldMk cId="3963325245" sldId="268"/>
            <ac:spMk id="9" creationId="{F0513A18-9959-C5FD-D0CF-ED0D1916E096}"/>
          </ac:spMkLst>
        </pc:spChg>
        <pc:spChg chg="add mod">
          <ac:chgData name="Gaspar Alfaro García" userId="b9682869-b526-4b6d-8301-b00acddeffaf" providerId="ADAL" clId="{9F16C0B6-1760-4BCA-8131-AB4CDB426109}" dt="2025-02-18T18:14:13.855" v="373" actId="1076"/>
          <ac:spMkLst>
            <pc:docMk/>
            <pc:sldMk cId="3963325245" sldId="268"/>
            <ac:spMk id="12" creationId="{484E749A-AEF7-F277-9037-EBCF68863547}"/>
          </ac:spMkLst>
        </pc:spChg>
        <pc:picChg chg="add mod">
          <ac:chgData name="Gaspar Alfaro García" userId="b9682869-b526-4b6d-8301-b00acddeffaf" providerId="ADAL" clId="{9F16C0B6-1760-4BCA-8131-AB4CDB426109}" dt="2025-02-19T09:25:03.919" v="390" actId="1076"/>
          <ac:picMkLst>
            <pc:docMk/>
            <pc:sldMk cId="3963325245" sldId="268"/>
            <ac:picMk id="10" creationId="{E779DAF9-F9AC-2618-1841-AE7175A11493}"/>
          </ac:picMkLst>
        </pc:picChg>
        <pc:picChg chg="add del mod">
          <ac:chgData name="Gaspar Alfaro García" userId="b9682869-b526-4b6d-8301-b00acddeffaf" providerId="ADAL" clId="{9F16C0B6-1760-4BCA-8131-AB4CDB426109}" dt="2025-02-19T09:25:42.296" v="396" actId="22"/>
          <ac:picMkLst>
            <pc:docMk/>
            <pc:sldMk cId="3963325245" sldId="268"/>
            <ac:picMk id="15" creationId="{CDA5C8E6-1E97-8457-021F-A6978EC6EA84}"/>
          </ac:picMkLst>
        </pc:picChg>
        <pc:picChg chg="add del mod">
          <ac:chgData name="Gaspar Alfaro García" userId="b9682869-b526-4b6d-8301-b00acddeffaf" providerId="ADAL" clId="{9F16C0B6-1760-4BCA-8131-AB4CDB426109}" dt="2025-02-19T09:26:05.037" v="400" actId="22"/>
          <ac:picMkLst>
            <pc:docMk/>
            <pc:sldMk cId="3963325245" sldId="268"/>
            <ac:picMk id="17" creationId="{E5540FB0-917F-10BB-2969-1E8589C96E93}"/>
          </ac:picMkLst>
        </pc:picChg>
        <pc:picChg chg="add mod">
          <ac:chgData name="Gaspar Alfaro García" userId="b9682869-b526-4b6d-8301-b00acddeffaf" providerId="ADAL" clId="{9F16C0B6-1760-4BCA-8131-AB4CDB426109}" dt="2025-02-19T09:26:44.282" v="406" actId="1076"/>
          <ac:picMkLst>
            <pc:docMk/>
            <pc:sldMk cId="3963325245" sldId="268"/>
            <ac:picMk id="19" creationId="{32674367-BEF8-AFEA-290D-DC9878A9AA60}"/>
          </ac:picMkLst>
        </pc:picChg>
        <pc:picChg chg="add mod">
          <ac:chgData name="Gaspar Alfaro García" userId="b9682869-b526-4b6d-8301-b00acddeffaf" providerId="ADAL" clId="{9F16C0B6-1760-4BCA-8131-AB4CDB426109}" dt="2025-02-19T09:27:10.795" v="411" actId="1076"/>
          <ac:picMkLst>
            <pc:docMk/>
            <pc:sldMk cId="3963325245" sldId="268"/>
            <ac:picMk id="21" creationId="{E4421A86-9490-ED3F-0659-FCD1F9E2B7EB}"/>
          </ac:picMkLst>
        </pc:picChg>
        <pc:cxnChg chg="add mod">
          <ac:chgData name="Gaspar Alfaro García" userId="b9682869-b526-4b6d-8301-b00acddeffaf" providerId="ADAL" clId="{9F16C0B6-1760-4BCA-8131-AB4CDB426109}" dt="2025-02-18T18:15:20.421" v="383" actId="1076"/>
          <ac:cxnSpMkLst>
            <pc:docMk/>
            <pc:sldMk cId="3963325245" sldId="268"/>
            <ac:cxnSpMk id="7" creationId="{355CC1C1-CECC-9E54-30DA-A125A5325176}"/>
          </ac:cxnSpMkLst>
        </pc:cxnChg>
        <pc:cxnChg chg="add mod">
          <ac:chgData name="Gaspar Alfaro García" userId="b9682869-b526-4b6d-8301-b00acddeffaf" providerId="ADAL" clId="{9F16C0B6-1760-4BCA-8131-AB4CDB426109}" dt="2025-02-18T18:12:37.184" v="333" actId="208"/>
          <ac:cxnSpMkLst>
            <pc:docMk/>
            <pc:sldMk cId="3963325245" sldId="268"/>
            <ac:cxnSpMk id="11" creationId="{D9C55E56-2F90-59F9-E356-D2DE11B0376F}"/>
          </ac:cxnSpMkLst>
        </pc:cxnChg>
        <pc:cxnChg chg="add mod">
          <ac:chgData name="Gaspar Alfaro García" userId="b9682869-b526-4b6d-8301-b00acddeffaf" providerId="ADAL" clId="{9F16C0B6-1760-4BCA-8131-AB4CDB426109}" dt="2025-02-18T18:15:24.456" v="385" actId="14100"/>
          <ac:cxnSpMkLst>
            <pc:docMk/>
            <pc:sldMk cId="3963325245" sldId="268"/>
            <ac:cxnSpMk id="13" creationId="{FC0A184A-EDBD-F2B7-559D-306ADB2A47DE}"/>
          </ac:cxnSpMkLst>
        </pc:cxnChg>
      </pc:sldChg>
      <pc:sldChg chg="modSp mod">
        <pc:chgData name="Gaspar Alfaro García" userId="b9682869-b526-4b6d-8301-b00acddeffaf" providerId="ADAL" clId="{9F16C0B6-1760-4BCA-8131-AB4CDB426109}" dt="2025-02-18T18:01:09.743" v="168" actId="403"/>
        <pc:sldMkLst>
          <pc:docMk/>
          <pc:sldMk cId="4071041900" sldId="269"/>
        </pc:sldMkLst>
        <pc:spChg chg="mod">
          <ac:chgData name="Gaspar Alfaro García" userId="b9682869-b526-4b6d-8301-b00acddeffaf" providerId="ADAL" clId="{9F16C0B6-1760-4BCA-8131-AB4CDB426109}" dt="2025-02-18T17:56:25.113" v="140" actId="14100"/>
          <ac:spMkLst>
            <pc:docMk/>
            <pc:sldMk cId="4071041900" sldId="269"/>
            <ac:spMk id="2" creationId="{8F1F6FD5-4484-A88D-08CE-DCF5ECEB98E1}"/>
          </ac:spMkLst>
        </pc:spChg>
        <pc:spChg chg="mod">
          <ac:chgData name="Gaspar Alfaro García" userId="b9682869-b526-4b6d-8301-b00acddeffaf" providerId="ADAL" clId="{9F16C0B6-1760-4BCA-8131-AB4CDB426109}" dt="2025-02-18T18:01:09.743" v="168" actId="403"/>
          <ac:spMkLst>
            <pc:docMk/>
            <pc:sldMk cId="4071041900" sldId="269"/>
            <ac:spMk id="17" creationId="{CCAE57F1-494E-2910-74A3-2A26339222ED}"/>
          </ac:spMkLst>
        </pc:spChg>
        <pc:spChg chg="mod">
          <ac:chgData name="Gaspar Alfaro García" userId="b9682869-b526-4b6d-8301-b00acddeffaf" providerId="ADAL" clId="{9F16C0B6-1760-4BCA-8131-AB4CDB426109}" dt="2025-02-18T17:56:01.997" v="135" actId="2711"/>
          <ac:spMkLst>
            <pc:docMk/>
            <pc:sldMk cId="4071041900" sldId="269"/>
            <ac:spMk id="21" creationId="{9E21D34F-B914-C019-CDAC-B64EA769BCE7}"/>
          </ac:spMkLst>
        </pc:spChg>
        <pc:spChg chg="mod">
          <ac:chgData name="Gaspar Alfaro García" userId="b9682869-b526-4b6d-8301-b00acddeffaf" providerId="ADAL" clId="{9F16C0B6-1760-4BCA-8131-AB4CDB426109}" dt="2025-02-18T17:56:10.246" v="137" actId="2711"/>
          <ac:spMkLst>
            <pc:docMk/>
            <pc:sldMk cId="4071041900" sldId="269"/>
            <ac:spMk id="53" creationId="{9F1E1BE8-A3A2-15E9-08C6-629B1807736D}"/>
          </ac:spMkLst>
        </pc:spChg>
        <pc:spChg chg="mod">
          <ac:chgData name="Gaspar Alfaro García" userId="b9682869-b526-4b6d-8301-b00acddeffaf" providerId="ADAL" clId="{9F16C0B6-1760-4BCA-8131-AB4CDB426109}" dt="2025-02-18T17:56:16.009" v="138" actId="2711"/>
          <ac:spMkLst>
            <pc:docMk/>
            <pc:sldMk cId="4071041900" sldId="269"/>
            <ac:spMk id="54" creationId="{85208F92-5545-0AFE-D274-619BF58F29C0}"/>
          </ac:spMkLst>
        </pc:spChg>
      </pc:sldChg>
      <pc:sldChg chg="addSp modSp mod">
        <pc:chgData name="Gaspar Alfaro García" userId="b9682869-b526-4b6d-8301-b00acddeffaf" providerId="ADAL" clId="{9F16C0B6-1760-4BCA-8131-AB4CDB426109}" dt="2025-02-19T10:33:59.777" v="503" actId="1076"/>
        <pc:sldMkLst>
          <pc:docMk/>
          <pc:sldMk cId="3340830351" sldId="270"/>
        </pc:sldMkLst>
        <pc:spChg chg="mod">
          <ac:chgData name="Gaspar Alfaro García" userId="b9682869-b526-4b6d-8301-b00acddeffaf" providerId="ADAL" clId="{9F16C0B6-1760-4BCA-8131-AB4CDB426109}" dt="2025-02-18T17:53:38.139" v="115" actId="14100"/>
          <ac:spMkLst>
            <pc:docMk/>
            <pc:sldMk cId="3340830351" sldId="270"/>
            <ac:spMk id="2" creationId="{7E23C3A6-5244-5954-F770-F346F925F5CD}"/>
          </ac:spMkLst>
        </pc:spChg>
        <pc:picChg chg="add mod">
          <ac:chgData name="Gaspar Alfaro García" userId="b9682869-b526-4b6d-8301-b00acddeffaf" providerId="ADAL" clId="{9F16C0B6-1760-4BCA-8131-AB4CDB426109}" dt="2025-02-19T10:29:34.807" v="491" actId="1076"/>
          <ac:picMkLst>
            <pc:docMk/>
            <pc:sldMk cId="3340830351" sldId="270"/>
            <ac:picMk id="5" creationId="{AA48265B-42D6-D11B-FCD4-EBDE63A5A33B}"/>
          </ac:picMkLst>
        </pc:picChg>
        <pc:picChg chg="add mod">
          <ac:chgData name="Gaspar Alfaro García" userId="b9682869-b526-4b6d-8301-b00acddeffaf" providerId="ADAL" clId="{9F16C0B6-1760-4BCA-8131-AB4CDB426109}" dt="2025-02-19T10:33:26.216" v="497" actId="14100"/>
          <ac:picMkLst>
            <pc:docMk/>
            <pc:sldMk cId="3340830351" sldId="270"/>
            <ac:picMk id="7" creationId="{754F9C51-2933-D385-43D3-A5A1A8A57F9F}"/>
          </ac:picMkLst>
        </pc:picChg>
        <pc:picChg chg="add mod">
          <ac:chgData name="Gaspar Alfaro García" userId="b9682869-b526-4b6d-8301-b00acddeffaf" providerId="ADAL" clId="{9F16C0B6-1760-4BCA-8131-AB4CDB426109}" dt="2025-02-19T10:33:59.777" v="503" actId="1076"/>
          <ac:picMkLst>
            <pc:docMk/>
            <pc:sldMk cId="3340830351" sldId="270"/>
            <ac:picMk id="9" creationId="{A9A3E93B-2F5A-C9B1-F7C6-B381F169AAE2}"/>
          </ac:picMkLst>
        </pc:picChg>
      </pc:sldChg>
      <pc:sldChg chg="addSp delSp modSp mod">
        <pc:chgData name="Gaspar Alfaro García" userId="b9682869-b526-4b6d-8301-b00acddeffaf" providerId="ADAL" clId="{9F16C0B6-1760-4BCA-8131-AB4CDB426109}" dt="2025-02-19T10:45:22.393" v="584" actId="1076"/>
        <pc:sldMkLst>
          <pc:docMk/>
          <pc:sldMk cId="1841713362" sldId="271"/>
        </pc:sldMkLst>
        <pc:spChg chg="mod">
          <ac:chgData name="Gaspar Alfaro García" userId="b9682869-b526-4b6d-8301-b00acddeffaf" providerId="ADAL" clId="{9F16C0B6-1760-4BCA-8131-AB4CDB426109}" dt="2025-02-18T17:53:30.383" v="113" actId="14100"/>
          <ac:spMkLst>
            <pc:docMk/>
            <pc:sldMk cId="1841713362" sldId="271"/>
            <ac:spMk id="2" creationId="{CB22DEA8-4917-1894-153B-EDBF8C5B4C27}"/>
          </ac:spMkLst>
        </pc:spChg>
        <pc:spChg chg="add del">
          <ac:chgData name="Gaspar Alfaro García" userId="b9682869-b526-4b6d-8301-b00acddeffaf" providerId="ADAL" clId="{9F16C0B6-1760-4BCA-8131-AB4CDB426109}" dt="2025-02-19T10:41:08.669" v="530" actId="478"/>
          <ac:spMkLst>
            <pc:docMk/>
            <pc:sldMk cId="1841713362" sldId="271"/>
            <ac:spMk id="4" creationId="{BBC4B959-A8EE-65C3-7E48-7695F1C0CD14}"/>
          </ac:spMkLst>
        </pc:spChg>
        <pc:spChg chg="add del mod">
          <ac:chgData name="Gaspar Alfaro García" userId="b9682869-b526-4b6d-8301-b00acddeffaf" providerId="ADAL" clId="{9F16C0B6-1760-4BCA-8131-AB4CDB426109}" dt="2025-02-19T10:42:06.104" v="546" actId="767"/>
          <ac:spMkLst>
            <pc:docMk/>
            <pc:sldMk cId="1841713362" sldId="271"/>
            <ac:spMk id="10" creationId="{B9725788-498B-C3EB-15BE-02DDB4FAE276}"/>
          </ac:spMkLst>
        </pc:spChg>
        <pc:spChg chg="add del mod">
          <ac:chgData name="Gaspar Alfaro García" userId="b9682869-b526-4b6d-8301-b00acddeffaf" providerId="ADAL" clId="{9F16C0B6-1760-4BCA-8131-AB4CDB426109}" dt="2025-02-19T10:43:37.777" v="574" actId="1076"/>
          <ac:spMkLst>
            <pc:docMk/>
            <pc:sldMk cId="1841713362" sldId="271"/>
            <ac:spMk id="11" creationId="{D3C7A1BA-6BD7-55A1-6076-214C30A60C87}"/>
          </ac:spMkLst>
        </pc:spChg>
        <pc:picChg chg="add mod">
          <ac:chgData name="Gaspar Alfaro García" userId="b9682869-b526-4b6d-8301-b00acddeffaf" providerId="ADAL" clId="{9F16C0B6-1760-4BCA-8131-AB4CDB426109}" dt="2025-02-19T10:41:24.981" v="537" actId="1076"/>
          <ac:picMkLst>
            <pc:docMk/>
            <pc:sldMk cId="1841713362" sldId="271"/>
            <ac:picMk id="5" creationId="{C08BF4CB-2367-5446-9D77-EB78C5CC18CC}"/>
          </ac:picMkLst>
        </pc:picChg>
        <pc:picChg chg="add del mod">
          <ac:chgData name="Gaspar Alfaro García" userId="b9682869-b526-4b6d-8301-b00acddeffaf" providerId="ADAL" clId="{9F16C0B6-1760-4BCA-8131-AB4CDB426109}" dt="2025-02-19T10:39:47.244" v="514" actId="478"/>
          <ac:picMkLst>
            <pc:docMk/>
            <pc:sldMk cId="1841713362" sldId="271"/>
            <ac:picMk id="7" creationId="{822D2C26-8F6A-B70B-D046-B06F9CAF5328}"/>
          </ac:picMkLst>
        </pc:picChg>
        <pc:picChg chg="add del mod">
          <ac:chgData name="Gaspar Alfaro García" userId="b9682869-b526-4b6d-8301-b00acddeffaf" providerId="ADAL" clId="{9F16C0B6-1760-4BCA-8131-AB4CDB426109}" dt="2025-02-19T10:45:00.612" v="575" actId="478"/>
          <ac:picMkLst>
            <pc:docMk/>
            <pc:sldMk cId="1841713362" sldId="271"/>
            <ac:picMk id="9" creationId="{382755B7-53E4-CF12-59C7-09B6A3C75269}"/>
          </ac:picMkLst>
        </pc:picChg>
        <pc:picChg chg="add mod ord">
          <ac:chgData name="Gaspar Alfaro García" userId="b9682869-b526-4b6d-8301-b00acddeffaf" providerId="ADAL" clId="{9F16C0B6-1760-4BCA-8131-AB4CDB426109}" dt="2025-02-19T10:45:22.393" v="584" actId="1076"/>
          <ac:picMkLst>
            <pc:docMk/>
            <pc:sldMk cId="1841713362" sldId="271"/>
            <ac:picMk id="13" creationId="{E71D051E-F6A6-98F1-BC3C-85F895808501}"/>
          </ac:picMkLst>
        </pc:picChg>
      </pc:sldChg>
      <pc:sldChg chg="modSp del mod">
        <pc:chgData name="Gaspar Alfaro García" userId="b9682869-b526-4b6d-8301-b00acddeffaf" providerId="ADAL" clId="{9F16C0B6-1760-4BCA-8131-AB4CDB426109}" dt="2025-02-19T10:51:31.108" v="598" actId="2696"/>
        <pc:sldMkLst>
          <pc:docMk/>
          <pc:sldMk cId="4277888041" sldId="272"/>
        </pc:sldMkLst>
        <pc:spChg chg="mod">
          <ac:chgData name="Gaspar Alfaro García" userId="b9682869-b526-4b6d-8301-b00acddeffaf" providerId="ADAL" clId="{9F16C0B6-1760-4BCA-8131-AB4CDB426109}" dt="2025-02-18T17:53:12.165" v="109" actId="6549"/>
          <ac:spMkLst>
            <pc:docMk/>
            <pc:sldMk cId="4277888041" sldId="272"/>
            <ac:spMk id="2" creationId="{C47F4B93-BCF0-879D-4BEF-79AA9184B42A}"/>
          </ac:spMkLst>
        </pc:spChg>
      </pc:sldChg>
      <pc:sldChg chg="addSp delSp modSp mod">
        <pc:chgData name="Gaspar Alfaro García" userId="b9682869-b526-4b6d-8301-b00acddeffaf" providerId="ADAL" clId="{9F16C0B6-1760-4BCA-8131-AB4CDB426109}" dt="2025-02-19T11:01:16.344" v="623" actId="207"/>
        <pc:sldMkLst>
          <pc:docMk/>
          <pc:sldMk cId="3023332872" sldId="273"/>
        </pc:sldMkLst>
        <pc:spChg chg="mod">
          <ac:chgData name="Gaspar Alfaro García" userId="b9682869-b526-4b6d-8301-b00acddeffaf" providerId="ADAL" clId="{9F16C0B6-1760-4BCA-8131-AB4CDB426109}" dt="2025-02-18T17:50:20.604" v="101" actId="14100"/>
          <ac:spMkLst>
            <pc:docMk/>
            <pc:sldMk cId="3023332872" sldId="273"/>
            <ac:spMk id="2" creationId="{694A30DA-3BB6-2649-EC33-EF65423153EE}"/>
          </ac:spMkLst>
        </pc:spChg>
        <pc:spChg chg="mod">
          <ac:chgData name="Gaspar Alfaro García" userId="b9682869-b526-4b6d-8301-b00acddeffaf" providerId="ADAL" clId="{9F16C0B6-1760-4BCA-8131-AB4CDB426109}" dt="2025-02-19T11:01:09.971" v="621" actId="207"/>
          <ac:spMkLst>
            <pc:docMk/>
            <pc:sldMk cId="3023332872" sldId="273"/>
            <ac:spMk id="15" creationId="{625DFA94-F235-1072-3418-11DF5C6687FE}"/>
          </ac:spMkLst>
        </pc:spChg>
        <pc:spChg chg="mod">
          <ac:chgData name="Gaspar Alfaro García" userId="b9682869-b526-4b6d-8301-b00acddeffaf" providerId="ADAL" clId="{9F16C0B6-1760-4BCA-8131-AB4CDB426109}" dt="2025-02-19T11:01:13.153" v="622" actId="207"/>
          <ac:spMkLst>
            <pc:docMk/>
            <pc:sldMk cId="3023332872" sldId="273"/>
            <ac:spMk id="16" creationId="{F1A10CFE-5490-C6B1-E1DB-8E07727F9384}"/>
          </ac:spMkLst>
        </pc:spChg>
        <pc:spChg chg="mod">
          <ac:chgData name="Gaspar Alfaro García" userId="b9682869-b526-4b6d-8301-b00acddeffaf" providerId="ADAL" clId="{9F16C0B6-1760-4BCA-8131-AB4CDB426109}" dt="2025-02-19T11:01:16.344" v="623" actId="207"/>
          <ac:spMkLst>
            <pc:docMk/>
            <pc:sldMk cId="3023332872" sldId="273"/>
            <ac:spMk id="18" creationId="{8DEBA0DB-98AF-E948-1778-0FE172341A12}"/>
          </ac:spMkLst>
        </pc:spChg>
        <pc:spChg chg="mod">
          <ac:chgData name="Gaspar Alfaro García" userId="b9682869-b526-4b6d-8301-b00acddeffaf" providerId="ADAL" clId="{9F16C0B6-1760-4BCA-8131-AB4CDB426109}" dt="2025-02-18T17:50:40.012" v="105" actId="2711"/>
          <ac:spMkLst>
            <pc:docMk/>
            <pc:sldMk cId="3023332872" sldId="273"/>
            <ac:spMk id="20" creationId="{9FC6A3E0-5DB6-6EBB-3CA1-D12AA20EB32E}"/>
          </ac:spMkLst>
        </pc:spChg>
        <pc:spChg chg="mod">
          <ac:chgData name="Gaspar Alfaro García" userId="b9682869-b526-4b6d-8301-b00acddeffaf" providerId="ADAL" clId="{9F16C0B6-1760-4BCA-8131-AB4CDB426109}" dt="2025-02-18T17:50:45.754" v="106" actId="2711"/>
          <ac:spMkLst>
            <pc:docMk/>
            <pc:sldMk cId="3023332872" sldId="273"/>
            <ac:spMk id="21" creationId="{BBD2E9F9-937F-035D-C0EF-F7B70C71AA4D}"/>
          </ac:spMkLst>
        </pc:spChg>
        <pc:picChg chg="add mod">
          <ac:chgData name="Gaspar Alfaro García" userId="b9682869-b526-4b6d-8301-b00acddeffaf" providerId="ADAL" clId="{9F16C0B6-1760-4BCA-8131-AB4CDB426109}" dt="2025-02-19T11:00:16.668" v="616" actId="1076"/>
          <ac:picMkLst>
            <pc:docMk/>
            <pc:sldMk cId="3023332872" sldId="273"/>
            <ac:picMk id="4" creationId="{39CB1958-03ED-9A17-6FBA-6BB44D8BBC8E}"/>
          </ac:picMkLst>
        </pc:picChg>
        <pc:picChg chg="add mod">
          <ac:chgData name="Gaspar Alfaro García" userId="b9682869-b526-4b6d-8301-b00acddeffaf" providerId="ADAL" clId="{9F16C0B6-1760-4BCA-8131-AB4CDB426109}" dt="2025-02-19T11:00:33.145" v="618" actId="1076"/>
          <ac:picMkLst>
            <pc:docMk/>
            <pc:sldMk cId="3023332872" sldId="273"/>
            <ac:picMk id="6" creationId="{ACE4699C-282F-8163-2EFB-8FCA57036C8C}"/>
          </ac:picMkLst>
        </pc:picChg>
        <pc:picChg chg="add mod">
          <ac:chgData name="Gaspar Alfaro García" userId="b9682869-b526-4b6d-8301-b00acddeffaf" providerId="ADAL" clId="{9F16C0B6-1760-4BCA-8131-AB4CDB426109}" dt="2025-02-19T11:00:48.193" v="619" actId="1076"/>
          <ac:picMkLst>
            <pc:docMk/>
            <pc:sldMk cId="3023332872" sldId="273"/>
            <ac:picMk id="8" creationId="{E7F7B2AE-CEA1-694E-F5AB-D435D80E56B9}"/>
          </ac:picMkLst>
        </pc:picChg>
        <pc:picChg chg="del">
          <ac:chgData name="Gaspar Alfaro García" userId="b9682869-b526-4b6d-8301-b00acddeffaf" providerId="ADAL" clId="{9F16C0B6-1760-4BCA-8131-AB4CDB426109}" dt="2025-02-19T10:58:01.811" v="600" actId="478"/>
          <ac:picMkLst>
            <pc:docMk/>
            <pc:sldMk cId="3023332872" sldId="273"/>
            <ac:picMk id="19" creationId="{6D9AF30E-6B50-9ECB-5FE7-DABFFD87AA29}"/>
          </ac:picMkLst>
        </pc:picChg>
        <pc:picChg chg="del">
          <ac:chgData name="Gaspar Alfaro García" userId="b9682869-b526-4b6d-8301-b00acddeffaf" providerId="ADAL" clId="{9F16C0B6-1760-4BCA-8131-AB4CDB426109}" dt="2025-02-19T10:59:40.943" v="601" actId="478"/>
          <ac:picMkLst>
            <pc:docMk/>
            <pc:sldMk cId="3023332872" sldId="273"/>
            <ac:picMk id="23" creationId="{7B36E1F3-C31F-09ED-AB5E-C4AFB86F7CAE}"/>
          </ac:picMkLst>
        </pc:picChg>
        <pc:picChg chg="del">
          <ac:chgData name="Gaspar Alfaro García" userId="b9682869-b526-4b6d-8301-b00acddeffaf" providerId="ADAL" clId="{9F16C0B6-1760-4BCA-8131-AB4CDB426109}" dt="2025-02-19T10:59:41.460" v="602" actId="478"/>
          <ac:picMkLst>
            <pc:docMk/>
            <pc:sldMk cId="3023332872" sldId="273"/>
            <ac:picMk id="25" creationId="{9ADD9452-363C-C5D7-9C3C-F795C20CBC0F}"/>
          </ac:picMkLst>
        </pc:picChg>
        <pc:cxnChg chg="mod">
          <ac:chgData name="Gaspar Alfaro García" userId="b9682869-b526-4b6d-8301-b00acddeffaf" providerId="ADAL" clId="{9F16C0B6-1760-4BCA-8131-AB4CDB426109}" dt="2025-02-18T18:10:10.931" v="279" actId="208"/>
          <ac:cxnSpMkLst>
            <pc:docMk/>
            <pc:sldMk cId="3023332872" sldId="273"/>
            <ac:cxnSpMk id="14" creationId="{745468B1-4AC1-6950-06D9-1460F6F19A09}"/>
          </ac:cxnSpMkLst>
        </pc:cxnChg>
        <pc:cxnChg chg="mod">
          <ac:chgData name="Gaspar Alfaro García" userId="b9682869-b526-4b6d-8301-b00acddeffaf" providerId="ADAL" clId="{9F16C0B6-1760-4BCA-8131-AB4CDB426109}" dt="2025-02-18T18:10:07.455" v="278" actId="208"/>
          <ac:cxnSpMkLst>
            <pc:docMk/>
            <pc:sldMk cId="3023332872" sldId="273"/>
            <ac:cxnSpMk id="17" creationId="{9530294A-2CB2-0A74-7E42-B7A63F4CF895}"/>
          </ac:cxnSpMkLst>
        </pc:cxnChg>
      </pc:sldChg>
      <pc:sldChg chg="addSp modSp mod">
        <pc:chgData name="Gaspar Alfaro García" userId="b9682869-b526-4b6d-8301-b00acddeffaf" providerId="ADAL" clId="{9F16C0B6-1760-4BCA-8131-AB4CDB426109}" dt="2025-02-19T11:07:15.815" v="1042" actId="14100"/>
        <pc:sldMkLst>
          <pc:docMk/>
          <pc:sldMk cId="452117435" sldId="274"/>
        </pc:sldMkLst>
        <pc:spChg chg="mod">
          <ac:chgData name="Gaspar Alfaro García" userId="b9682869-b526-4b6d-8301-b00acddeffaf" providerId="ADAL" clId="{9F16C0B6-1760-4BCA-8131-AB4CDB426109}" dt="2025-02-18T17:50:13.476" v="99" actId="14100"/>
          <ac:spMkLst>
            <pc:docMk/>
            <pc:sldMk cId="452117435" sldId="274"/>
            <ac:spMk id="2" creationId="{51AA301B-0B07-6CFC-316F-C8B2A9F8664C}"/>
          </ac:spMkLst>
        </pc:spChg>
        <pc:spChg chg="add mod">
          <ac:chgData name="Gaspar Alfaro García" userId="b9682869-b526-4b6d-8301-b00acddeffaf" providerId="ADAL" clId="{9F16C0B6-1760-4BCA-8131-AB4CDB426109}" dt="2025-02-19T11:06:23.276" v="905" actId="14100"/>
          <ac:spMkLst>
            <pc:docMk/>
            <pc:sldMk cId="452117435" sldId="274"/>
            <ac:spMk id="6" creationId="{2D8B6E1A-BCAA-8B28-C6BC-21F2434AA3D6}"/>
          </ac:spMkLst>
        </pc:spChg>
        <pc:spChg chg="add mod">
          <ac:chgData name="Gaspar Alfaro García" userId="b9682869-b526-4b6d-8301-b00acddeffaf" providerId="ADAL" clId="{9F16C0B6-1760-4BCA-8131-AB4CDB426109}" dt="2025-02-19T11:04:07.943" v="679" actId="767"/>
          <ac:spMkLst>
            <pc:docMk/>
            <pc:sldMk cId="452117435" sldId="274"/>
            <ac:spMk id="7" creationId="{5EC78C07-856F-B561-E4F7-DB01752F59B9}"/>
          </ac:spMkLst>
        </pc:spChg>
        <pc:spChg chg="add mod">
          <ac:chgData name="Gaspar Alfaro García" userId="b9682869-b526-4b6d-8301-b00acddeffaf" providerId="ADAL" clId="{9F16C0B6-1760-4BCA-8131-AB4CDB426109}" dt="2025-02-19T11:06:20.181" v="904" actId="14100"/>
          <ac:spMkLst>
            <pc:docMk/>
            <pc:sldMk cId="452117435" sldId="274"/>
            <ac:spMk id="8" creationId="{6FCFC21E-E84F-8F09-5A48-747FDD2E0ACE}"/>
          </ac:spMkLst>
        </pc:spChg>
        <pc:spChg chg="add mod">
          <ac:chgData name="Gaspar Alfaro García" userId="b9682869-b526-4b6d-8301-b00acddeffaf" providerId="ADAL" clId="{9F16C0B6-1760-4BCA-8131-AB4CDB426109}" dt="2025-02-19T11:06:11.616" v="902" actId="14100"/>
          <ac:spMkLst>
            <pc:docMk/>
            <pc:sldMk cId="452117435" sldId="274"/>
            <ac:spMk id="9" creationId="{FCB60D6D-D4B6-9F85-FF05-508580B04DE7}"/>
          </ac:spMkLst>
        </pc:spChg>
        <pc:spChg chg="add mod">
          <ac:chgData name="Gaspar Alfaro García" userId="b9682869-b526-4b6d-8301-b00acddeffaf" providerId="ADAL" clId="{9F16C0B6-1760-4BCA-8131-AB4CDB426109}" dt="2025-02-19T11:06:16.206" v="903" actId="14100"/>
          <ac:spMkLst>
            <pc:docMk/>
            <pc:sldMk cId="452117435" sldId="274"/>
            <ac:spMk id="10" creationId="{DA04F022-5D51-6874-D3B2-53FE1A0E1DCF}"/>
          </ac:spMkLst>
        </pc:spChg>
        <pc:spChg chg="add mod">
          <ac:chgData name="Gaspar Alfaro García" userId="b9682869-b526-4b6d-8301-b00acddeffaf" providerId="ADAL" clId="{9F16C0B6-1760-4BCA-8131-AB4CDB426109}" dt="2025-02-19T11:06:28.681" v="906"/>
          <ac:spMkLst>
            <pc:docMk/>
            <pc:sldMk cId="452117435" sldId="274"/>
            <ac:spMk id="11" creationId="{1F3ADDAF-D597-0C1B-3A87-9AD4465F5452}"/>
          </ac:spMkLst>
        </pc:spChg>
        <pc:spChg chg="add mod">
          <ac:chgData name="Gaspar Alfaro García" userId="b9682869-b526-4b6d-8301-b00acddeffaf" providerId="ADAL" clId="{9F16C0B6-1760-4BCA-8131-AB4CDB426109}" dt="2025-02-19T11:07:15.815" v="1042" actId="14100"/>
          <ac:spMkLst>
            <pc:docMk/>
            <pc:sldMk cId="452117435" sldId="274"/>
            <ac:spMk id="12" creationId="{2C21732F-E3C7-1FBE-E8E8-0DA033E282CA}"/>
          </ac:spMkLst>
        </pc:spChg>
        <pc:cxnChg chg="add mod">
          <ac:chgData name="Gaspar Alfaro García" userId="b9682869-b526-4b6d-8301-b00acddeffaf" providerId="ADAL" clId="{9F16C0B6-1760-4BCA-8131-AB4CDB426109}" dt="2025-02-19T11:03:11.664" v="626" actId="14100"/>
          <ac:cxnSpMkLst>
            <pc:docMk/>
            <pc:sldMk cId="452117435" sldId="274"/>
            <ac:cxnSpMk id="3" creationId="{CEA2BF25-5E39-DDDE-53AA-C116974BB5DA}"/>
          </ac:cxnSpMkLst>
        </pc:cxnChg>
      </pc:sldChg>
      <pc:sldChg chg="addSp delSp modSp mod modAnim">
        <pc:chgData name="Gaspar Alfaro García" userId="b9682869-b526-4b6d-8301-b00acddeffaf" providerId="ADAL" clId="{9F16C0B6-1760-4BCA-8131-AB4CDB426109}" dt="2025-02-19T11:23:19.157" v="1076"/>
        <pc:sldMkLst>
          <pc:docMk/>
          <pc:sldMk cId="2004228562" sldId="275"/>
        </pc:sldMkLst>
        <pc:spChg chg="mod">
          <ac:chgData name="Gaspar Alfaro García" userId="b9682869-b526-4b6d-8301-b00acddeffaf" providerId="ADAL" clId="{9F16C0B6-1760-4BCA-8131-AB4CDB426109}" dt="2025-02-18T17:50:01.591" v="97" actId="14100"/>
          <ac:spMkLst>
            <pc:docMk/>
            <pc:sldMk cId="2004228562" sldId="275"/>
            <ac:spMk id="2" creationId="{4130A799-C7A4-BB68-09FE-396392804B99}"/>
          </ac:spMkLst>
        </pc:spChg>
        <pc:picChg chg="add del mod">
          <ac:chgData name="Gaspar Alfaro García" userId="b9682869-b526-4b6d-8301-b00acddeffaf" providerId="ADAL" clId="{9F16C0B6-1760-4BCA-8131-AB4CDB426109}" dt="2025-02-19T11:15:06.613" v="1048" actId="478"/>
          <ac:picMkLst>
            <pc:docMk/>
            <pc:sldMk cId="2004228562" sldId="275"/>
            <ac:picMk id="5" creationId="{1FB08B8B-A19E-D007-41D1-557BD9427C6D}"/>
          </ac:picMkLst>
        </pc:picChg>
        <pc:picChg chg="add mod">
          <ac:chgData name="Gaspar Alfaro García" userId="b9682869-b526-4b6d-8301-b00acddeffaf" providerId="ADAL" clId="{9F16C0B6-1760-4BCA-8131-AB4CDB426109}" dt="2025-02-19T11:16:51.557" v="1064" actId="1076"/>
          <ac:picMkLst>
            <pc:docMk/>
            <pc:sldMk cId="2004228562" sldId="275"/>
            <ac:picMk id="7" creationId="{6350297A-2D78-5FFC-7D5C-69A20D203C60}"/>
          </ac:picMkLst>
        </pc:picChg>
        <pc:picChg chg="add mod">
          <ac:chgData name="Gaspar Alfaro García" userId="b9682869-b526-4b6d-8301-b00acddeffaf" providerId="ADAL" clId="{9F16C0B6-1760-4BCA-8131-AB4CDB426109}" dt="2025-02-19T11:16:37.943" v="1062" actId="14100"/>
          <ac:picMkLst>
            <pc:docMk/>
            <pc:sldMk cId="2004228562" sldId="275"/>
            <ac:picMk id="9" creationId="{EB783F31-183C-ADCA-0C99-63CCF9F2A0B7}"/>
          </ac:picMkLst>
        </pc:picChg>
        <pc:picChg chg="add mod">
          <ac:chgData name="Gaspar Alfaro García" userId="b9682869-b526-4b6d-8301-b00acddeffaf" providerId="ADAL" clId="{9F16C0B6-1760-4BCA-8131-AB4CDB426109}" dt="2025-02-19T11:16:24.696" v="1058" actId="1076"/>
          <ac:picMkLst>
            <pc:docMk/>
            <pc:sldMk cId="2004228562" sldId="275"/>
            <ac:picMk id="11" creationId="{C3272CDE-D839-846E-7196-96CE6A86E196}"/>
          </ac:picMkLst>
        </pc:picChg>
        <pc:picChg chg="add mod">
          <ac:chgData name="Gaspar Alfaro García" userId="b9682869-b526-4b6d-8301-b00acddeffaf" providerId="ADAL" clId="{9F16C0B6-1760-4BCA-8131-AB4CDB426109}" dt="2025-02-19T11:21:09.431" v="1067" actId="1076"/>
          <ac:picMkLst>
            <pc:docMk/>
            <pc:sldMk cId="2004228562" sldId="275"/>
            <ac:picMk id="13" creationId="{3E2C8038-16A7-945F-E1FB-C54297D1B06D}"/>
          </ac:picMkLst>
        </pc:picChg>
      </pc:sldChg>
      <pc:sldChg chg="addSp delSp modSp mod">
        <pc:chgData name="Gaspar Alfaro García" userId="b9682869-b526-4b6d-8301-b00acddeffaf" providerId="ADAL" clId="{9F16C0B6-1760-4BCA-8131-AB4CDB426109}" dt="2025-02-19T11:29:06.368" v="1115" actId="1076"/>
        <pc:sldMkLst>
          <pc:docMk/>
          <pc:sldMk cId="3099465262" sldId="276"/>
        </pc:sldMkLst>
        <pc:spChg chg="mod">
          <ac:chgData name="Gaspar Alfaro García" userId="b9682869-b526-4b6d-8301-b00acddeffaf" providerId="ADAL" clId="{9F16C0B6-1760-4BCA-8131-AB4CDB426109}" dt="2025-02-18T17:49:50.791" v="95" actId="14100"/>
          <ac:spMkLst>
            <pc:docMk/>
            <pc:sldMk cId="3099465262" sldId="276"/>
            <ac:spMk id="2" creationId="{39305A55-8465-9250-6D5C-A59B31CFCDB9}"/>
          </ac:spMkLst>
        </pc:spChg>
        <pc:picChg chg="add mod">
          <ac:chgData name="Gaspar Alfaro García" userId="b9682869-b526-4b6d-8301-b00acddeffaf" providerId="ADAL" clId="{9F16C0B6-1760-4BCA-8131-AB4CDB426109}" dt="2025-02-19T11:26:49.485" v="1090" actId="14100"/>
          <ac:picMkLst>
            <pc:docMk/>
            <pc:sldMk cId="3099465262" sldId="276"/>
            <ac:picMk id="5" creationId="{DF27DD44-D63D-D1DF-A16C-C9A9C1FA9C26}"/>
          </ac:picMkLst>
        </pc:picChg>
        <pc:picChg chg="add mod">
          <ac:chgData name="Gaspar Alfaro García" userId="b9682869-b526-4b6d-8301-b00acddeffaf" providerId="ADAL" clId="{9F16C0B6-1760-4BCA-8131-AB4CDB426109}" dt="2025-02-19T11:26:53.772" v="1092" actId="14100"/>
          <ac:picMkLst>
            <pc:docMk/>
            <pc:sldMk cId="3099465262" sldId="276"/>
            <ac:picMk id="7" creationId="{5C81A61C-06A5-7F39-025B-F6CDE15A5678}"/>
          </ac:picMkLst>
        </pc:picChg>
        <pc:picChg chg="add del mod">
          <ac:chgData name="Gaspar Alfaro García" userId="b9682869-b526-4b6d-8301-b00acddeffaf" providerId="ADAL" clId="{9F16C0B6-1760-4BCA-8131-AB4CDB426109}" dt="2025-02-19T11:28:38.851" v="1104" actId="478"/>
          <ac:picMkLst>
            <pc:docMk/>
            <pc:sldMk cId="3099465262" sldId="276"/>
            <ac:picMk id="9" creationId="{40AFE42A-D429-BA79-A275-1597FE8D4843}"/>
          </ac:picMkLst>
        </pc:picChg>
        <pc:picChg chg="add mod">
          <ac:chgData name="Gaspar Alfaro García" userId="b9682869-b526-4b6d-8301-b00acddeffaf" providerId="ADAL" clId="{9F16C0B6-1760-4BCA-8131-AB4CDB426109}" dt="2025-02-19T11:29:06.368" v="1115" actId="1076"/>
          <ac:picMkLst>
            <pc:docMk/>
            <pc:sldMk cId="3099465262" sldId="276"/>
            <ac:picMk id="11" creationId="{FD64B6ED-8C6F-4152-5912-5AFFBE8706AB}"/>
          </ac:picMkLst>
        </pc:picChg>
        <pc:picChg chg="add mod">
          <ac:chgData name="Gaspar Alfaro García" userId="b9682869-b526-4b6d-8301-b00acddeffaf" providerId="ADAL" clId="{9F16C0B6-1760-4BCA-8131-AB4CDB426109}" dt="2025-02-19T11:29:04.705" v="1114" actId="1076"/>
          <ac:picMkLst>
            <pc:docMk/>
            <pc:sldMk cId="3099465262" sldId="276"/>
            <ac:picMk id="13" creationId="{CBB3A7A6-D22B-6A63-0125-B3E7FA12B497}"/>
          </ac:picMkLst>
        </pc:picChg>
      </pc:sldChg>
      <pc:sldChg chg="modSp del mod">
        <pc:chgData name="Gaspar Alfaro García" userId="b9682869-b526-4b6d-8301-b00acddeffaf" providerId="ADAL" clId="{9F16C0B6-1760-4BCA-8131-AB4CDB426109}" dt="2025-02-19T15:40:51.161" v="1192" actId="2696"/>
        <pc:sldMkLst>
          <pc:docMk/>
          <pc:sldMk cId="1539452418" sldId="277"/>
        </pc:sldMkLst>
        <pc:spChg chg="mod">
          <ac:chgData name="Gaspar Alfaro García" userId="b9682869-b526-4b6d-8301-b00acddeffaf" providerId="ADAL" clId="{9F16C0B6-1760-4BCA-8131-AB4CDB426109}" dt="2025-02-18T17:49:33.756" v="91" actId="14100"/>
          <ac:spMkLst>
            <pc:docMk/>
            <pc:sldMk cId="1539452418" sldId="277"/>
            <ac:spMk id="2" creationId="{1F935723-647F-9248-D692-7A67CBF7B887}"/>
          </ac:spMkLst>
        </pc:spChg>
      </pc:sldChg>
      <pc:sldChg chg="addSp delSp modSp mod">
        <pc:chgData name="Gaspar Alfaro García" userId="b9682869-b526-4b6d-8301-b00acddeffaf" providerId="ADAL" clId="{9F16C0B6-1760-4BCA-8131-AB4CDB426109}" dt="2025-02-19T17:20:27.902" v="2225" actId="207"/>
        <pc:sldMkLst>
          <pc:docMk/>
          <pc:sldMk cId="2414250116" sldId="278"/>
        </pc:sldMkLst>
        <pc:spChg chg="mod">
          <ac:chgData name="Gaspar Alfaro García" userId="b9682869-b526-4b6d-8301-b00acddeffaf" providerId="ADAL" clId="{9F16C0B6-1760-4BCA-8131-AB4CDB426109}" dt="2025-02-19T15:41:48.493" v="1200" actId="14100"/>
          <ac:spMkLst>
            <pc:docMk/>
            <pc:sldMk cId="2414250116" sldId="278"/>
            <ac:spMk id="2" creationId="{86AD81E0-0D37-3C9E-FE81-778EC2AAD0FC}"/>
          </ac:spMkLst>
        </pc:spChg>
        <pc:spChg chg="add mod">
          <ac:chgData name="Gaspar Alfaro García" userId="b9682869-b526-4b6d-8301-b00acddeffaf" providerId="ADAL" clId="{9F16C0B6-1760-4BCA-8131-AB4CDB426109}" dt="2025-02-19T17:20:27.902" v="2225" actId="207"/>
          <ac:spMkLst>
            <pc:docMk/>
            <pc:sldMk cId="2414250116" sldId="278"/>
            <ac:spMk id="3" creationId="{E6D2378B-74B5-6AC8-F8E1-E7CE30F63FBE}"/>
          </ac:spMkLst>
        </pc:spChg>
        <pc:spChg chg="add mod">
          <ac:chgData name="Gaspar Alfaro García" userId="b9682869-b526-4b6d-8301-b00acddeffaf" providerId="ADAL" clId="{9F16C0B6-1760-4BCA-8131-AB4CDB426109}" dt="2025-02-19T16:29:06.850" v="1645" actId="207"/>
          <ac:spMkLst>
            <pc:docMk/>
            <pc:sldMk cId="2414250116" sldId="278"/>
            <ac:spMk id="5" creationId="{EFC8D879-C881-1B90-E2CC-DCFF983D93DF}"/>
          </ac:spMkLst>
        </pc:spChg>
        <pc:spChg chg="add del mod">
          <ac:chgData name="Gaspar Alfaro García" userId="b9682869-b526-4b6d-8301-b00acddeffaf" providerId="ADAL" clId="{9F16C0B6-1760-4BCA-8131-AB4CDB426109}" dt="2025-02-19T16:13:03.884" v="1424" actId="478"/>
          <ac:spMkLst>
            <pc:docMk/>
            <pc:sldMk cId="2414250116" sldId="278"/>
            <ac:spMk id="6" creationId="{97B24C60-F019-9DD0-FD3B-90AE8A680844}"/>
          </ac:spMkLst>
        </pc:spChg>
        <pc:spChg chg="add del mod">
          <ac:chgData name="Gaspar Alfaro García" userId="b9682869-b526-4b6d-8301-b00acddeffaf" providerId="ADAL" clId="{9F16C0B6-1760-4BCA-8131-AB4CDB426109}" dt="2025-02-19T16:13:02.164" v="1423" actId="478"/>
          <ac:spMkLst>
            <pc:docMk/>
            <pc:sldMk cId="2414250116" sldId="278"/>
            <ac:spMk id="7" creationId="{2A5FE936-5B10-3C16-1022-3C2AE38F6C16}"/>
          </ac:spMkLst>
        </pc:spChg>
        <pc:spChg chg="add mod">
          <ac:chgData name="Gaspar Alfaro García" userId="b9682869-b526-4b6d-8301-b00acddeffaf" providerId="ADAL" clId="{9F16C0B6-1760-4BCA-8131-AB4CDB426109}" dt="2025-02-19T16:16:03.945" v="1453" actId="1076"/>
          <ac:spMkLst>
            <pc:docMk/>
            <pc:sldMk cId="2414250116" sldId="278"/>
            <ac:spMk id="8" creationId="{B736B465-92A7-D7D0-740A-7015D9A7FC6E}"/>
          </ac:spMkLst>
        </pc:spChg>
        <pc:spChg chg="add mod">
          <ac:chgData name="Gaspar Alfaro García" userId="b9682869-b526-4b6d-8301-b00acddeffaf" providerId="ADAL" clId="{9F16C0B6-1760-4BCA-8131-AB4CDB426109}" dt="2025-02-19T16:16:03.945" v="1453" actId="1076"/>
          <ac:spMkLst>
            <pc:docMk/>
            <pc:sldMk cId="2414250116" sldId="278"/>
            <ac:spMk id="9" creationId="{8AB18011-0FED-E475-36E2-935779B831ED}"/>
          </ac:spMkLst>
        </pc:spChg>
        <pc:spChg chg="add mod">
          <ac:chgData name="Gaspar Alfaro García" userId="b9682869-b526-4b6d-8301-b00acddeffaf" providerId="ADAL" clId="{9F16C0B6-1760-4BCA-8131-AB4CDB426109}" dt="2025-02-19T16:16:03.945" v="1453" actId="1076"/>
          <ac:spMkLst>
            <pc:docMk/>
            <pc:sldMk cId="2414250116" sldId="278"/>
            <ac:spMk id="10" creationId="{7E0C649F-14BE-3278-27A5-231808925B05}"/>
          </ac:spMkLst>
        </pc:spChg>
        <pc:spChg chg="add mod">
          <ac:chgData name="Gaspar Alfaro García" userId="b9682869-b526-4b6d-8301-b00acddeffaf" providerId="ADAL" clId="{9F16C0B6-1760-4BCA-8131-AB4CDB426109}" dt="2025-02-19T16:16:03.945" v="1453" actId="1076"/>
          <ac:spMkLst>
            <pc:docMk/>
            <pc:sldMk cId="2414250116" sldId="278"/>
            <ac:spMk id="11" creationId="{41933D6A-661F-B146-6B42-42F3FCDC4588}"/>
          </ac:spMkLst>
        </pc:spChg>
        <pc:spChg chg="add mod">
          <ac:chgData name="Gaspar Alfaro García" userId="b9682869-b526-4b6d-8301-b00acddeffaf" providerId="ADAL" clId="{9F16C0B6-1760-4BCA-8131-AB4CDB426109}" dt="2025-02-19T16:16:03.945" v="1453" actId="1076"/>
          <ac:spMkLst>
            <pc:docMk/>
            <pc:sldMk cId="2414250116" sldId="278"/>
            <ac:spMk id="12" creationId="{1656A5A4-11CC-7CAA-5731-46FBCF6C084F}"/>
          </ac:spMkLst>
        </pc:spChg>
        <pc:spChg chg="add mod">
          <ac:chgData name="Gaspar Alfaro García" userId="b9682869-b526-4b6d-8301-b00acddeffaf" providerId="ADAL" clId="{9F16C0B6-1760-4BCA-8131-AB4CDB426109}" dt="2025-02-19T16:16:03.945" v="1453" actId="1076"/>
          <ac:spMkLst>
            <pc:docMk/>
            <pc:sldMk cId="2414250116" sldId="278"/>
            <ac:spMk id="13" creationId="{FF27564B-0D67-B204-D906-73586D7A45AA}"/>
          </ac:spMkLst>
        </pc:spChg>
        <pc:spChg chg="add mod">
          <ac:chgData name="Gaspar Alfaro García" userId="b9682869-b526-4b6d-8301-b00acddeffaf" providerId="ADAL" clId="{9F16C0B6-1760-4BCA-8131-AB4CDB426109}" dt="2025-02-19T16:16:03.945" v="1453" actId="1076"/>
          <ac:spMkLst>
            <pc:docMk/>
            <pc:sldMk cId="2414250116" sldId="278"/>
            <ac:spMk id="14" creationId="{12BFD4D0-50A0-62C6-C3BF-A4B0C1E802EE}"/>
          </ac:spMkLst>
        </pc:spChg>
        <pc:picChg chg="add mod">
          <ac:chgData name="Gaspar Alfaro García" userId="b9682869-b526-4b6d-8301-b00acddeffaf" providerId="ADAL" clId="{9F16C0B6-1760-4BCA-8131-AB4CDB426109}" dt="2025-02-19T16:15:26.716" v="1449" actId="1076"/>
          <ac:picMkLst>
            <pc:docMk/>
            <pc:sldMk cId="2414250116" sldId="278"/>
            <ac:picMk id="16" creationId="{7CED3547-EF43-05A7-7BCE-13BD988D4710}"/>
          </ac:picMkLst>
        </pc:picChg>
        <pc:picChg chg="add mod">
          <ac:chgData name="Gaspar Alfaro García" userId="b9682869-b526-4b6d-8301-b00acddeffaf" providerId="ADAL" clId="{9F16C0B6-1760-4BCA-8131-AB4CDB426109}" dt="2025-02-19T16:16:03.945" v="1453" actId="1076"/>
          <ac:picMkLst>
            <pc:docMk/>
            <pc:sldMk cId="2414250116" sldId="278"/>
            <ac:picMk id="18" creationId="{B944D4CE-1830-80FE-F1C6-270A82226C7B}"/>
          </ac:picMkLst>
        </pc:picChg>
        <pc:picChg chg="add mod">
          <ac:chgData name="Gaspar Alfaro García" userId="b9682869-b526-4b6d-8301-b00acddeffaf" providerId="ADAL" clId="{9F16C0B6-1760-4BCA-8131-AB4CDB426109}" dt="2025-02-19T16:15:17.924" v="1447" actId="1076"/>
          <ac:picMkLst>
            <pc:docMk/>
            <pc:sldMk cId="2414250116" sldId="278"/>
            <ac:picMk id="20" creationId="{3DF6A238-7A36-B6EF-02E7-A10C2D730F53}"/>
          </ac:picMkLst>
        </pc:picChg>
        <pc:picChg chg="add mod">
          <ac:chgData name="Gaspar Alfaro García" userId="b9682869-b526-4b6d-8301-b00acddeffaf" providerId="ADAL" clId="{9F16C0B6-1760-4BCA-8131-AB4CDB426109}" dt="2025-02-19T16:15:17.924" v="1447" actId="1076"/>
          <ac:picMkLst>
            <pc:docMk/>
            <pc:sldMk cId="2414250116" sldId="278"/>
            <ac:picMk id="22" creationId="{878ECEF3-C7F9-C322-BB41-66259CE0C560}"/>
          </ac:picMkLst>
        </pc:picChg>
        <pc:picChg chg="add mod">
          <ac:chgData name="Gaspar Alfaro García" userId="b9682869-b526-4b6d-8301-b00acddeffaf" providerId="ADAL" clId="{9F16C0B6-1760-4BCA-8131-AB4CDB426109}" dt="2025-02-19T16:16:03.945" v="1453" actId="1076"/>
          <ac:picMkLst>
            <pc:docMk/>
            <pc:sldMk cId="2414250116" sldId="278"/>
            <ac:picMk id="24" creationId="{288C7AB0-13FC-CDF9-75C8-804971EFBF78}"/>
          </ac:picMkLst>
        </pc:picChg>
        <pc:picChg chg="add mod">
          <ac:chgData name="Gaspar Alfaro García" userId="b9682869-b526-4b6d-8301-b00acddeffaf" providerId="ADAL" clId="{9F16C0B6-1760-4BCA-8131-AB4CDB426109}" dt="2025-02-19T16:14:51.607" v="1443" actId="1076"/>
          <ac:picMkLst>
            <pc:docMk/>
            <pc:sldMk cId="2414250116" sldId="278"/>
            <ac:picMk id="26" creationId="{FDC07D17-B53B-BCD2-9738-FE55EF278AF4}"/>
          </ac:picMkLst>
        </pc:picChg>
        <pc:picChg chg="add mod">
          <ac:chgData name="Gaspar Alfaro García" userId="b9682869-b526-4b6d-8301-b00acddeffaf" providerId="ADAL" clId="{9F16C0B6-1760-4BCA-8131-AB4CDB426109}" dt="2025-02-19T16:14:48.640" v="1442" actId="1076"/>
          <ac:picMkLst>
            <pc:docMk/>
            <pc:sldMk cId="2414250116" sldId="278"/>
            <ac:picMk id="28" creationId="{CCE875A3-DBDE-1126-360C-CDDF4E984F98}"/>
          </ac:picMkLst>
        </pc:picChg>
        <pc:picChg chg="add mod">
          <ac:chgData name="Gaspar Alfaro García" userId="b9682869-b526-4b6d-8301-b00acddeffaf" providerId="ADAL" clId="{9F16C0B6-1760-4BCA-8131-AB4CDB426109}" dt="2025-02-19T16:14:46.695" v="1441" actId="1076"/>
          <ac:picMkLst>
            <pc:docMk/>
            <pc:sldMk cId="2414250116" sldId="278"/>
            <ac:picMk id="30" creationId="{1C7BB401-6D56-024F-18D5-061C0F7833AB}"/>
          </ac:picMkLst>
        </pc:picChg>
        <pc:picChg chg="add mod">
          <ac:chgData name="Gaspar Alfaro García" userId="b9682869-b526-4b6d-8301-b00acddeffaf" providerId="ADAL" clId="{9F16C0B6-1760-4BCA-8131-AB4CDB426109}" dt="2025-02-19T16:21:56.673" v="1459" actId="14100"/>
          <ac:picMkLst>
            <pc:docMk/>
            <pc:sldMk cId="2414250116" sldId="278"/>
            <ac:picMk id="32" creationId="{A6095D4F-B924-C555-40DA-5C66C8F42334}"/>
          </ac:picMkLst>
        </pc:picChg>
      </pc:sldChg>
      <pc:sldChg chg="addSp modSp mod">
        <pc:chgData name="Gaspar Alfaro García" userId="b9682869-b526-4b6d-8301-b00acddeffaf" providerId="ADAL" clId="{9F16C0B6-1760-4BCA-8131-AB4CDB426109}" dt="2025-02-19T16:36:49.841" v="1938" actId="115"/>
        <pc:sldMkLst>
          <pc:docMk/>
          <pc:sldMk cId="4011732783" sldId="279"/>
        </pc:sldMkLst>
        <pc:spChg chg="mod">
          <ac:chgData name="Gaspar Alfaro García" userId="b9682869-b526-4b6d-8301-b00acddeffaf" providerId="ADAL" clId="{9F16C0B6-1760-4BCA-8131-AB4CDB426109}" dt="2025-02-19T15:41:08.232" v="1197" actId="403"/>
          <ac:spMkLst>
            <pc:docMk/>
            <pc:sldMk cId="4011732783" sldId="279"/>
            <ac:spMk id="2" creationId="{7BAF9812-0E81-BD58-B3B5-61C385F5B012}"/>
          </ac:spMkLst>
        </pc:spChg>
        <pc:spChg chg="add mod">
          <ac:chgData name="Gaspar Alfaro García" userId="b9682869-b526-4b6d-8301-b00acddeffaf" providerId="ADAL" clId="{9F16C0B6-1760-4BCA-8131-AB4CDB426109}" dt="2025-02-19T16:36:49.841" v="1938" actId="115"/>
          <ac:spMkLst>
            <pc:docMk/>
            <pc:sldMk cId="4011732783" sldId="279"/>
            <ac:spMk id="6" creationId="{8563F3EE-729A-B74B-D5C5-313D18EB0651}"/>
          </ac:spMkLst>
        </pc:spChg>
        <pc:spChg chg="add mod">
          <ac:chgData name="Gaspar Alfaro García" userId="b9682869-b526-4b6d-8301-b00acddeffaf" providerId="ADAL" clId="{9F16C0B6-1760-4BCA-8131-AB4CDB426109}" dt="2025-02-19T16:36:08.151" v="1934" actId="1076"/>
          <ac:spMkLst>
            <pc:docMk/>
            <pc:sldMk cId="4011732783" sldId="279"/>
            <ac:spMk id="7" creationId="{55C9628B-BCE7-8BA6-0E72-C74C7F18D3B1}"/>
          </ac:spMkLst>
        </pc:spChg>
        <pc:spChg chg="add mod">
          <ac:chgData name="Gaspar Alfaro García" userId="b9682869-b526-4b6d-8301-b00acddeffaf" providerId="ADAL" clId="{9F16C0B6-1760-4BCA-8131-AB4CDB426109}" dt="2025-02-19T16:36:19.831" v="1935" actId="1076"/>
          <ac:spMkLst>
            <pc:docMk/>
            <pc:sldMk cId="4011732783" sldId="279"/>
            <ac:spMk id="8" creationId="{FB84446A-3EE6-5F5A-6172-427FC39044A7}"/>
          </ac:spMkLst>
        </pc:spChg>
        <pc:spChg chg="add mod">
          <ac:chgData name="Gaspar Alfaro García" userId="b9682869-b526-4b6d-8301-b00acddeffaf" providerId="ADAL" clId="{9F16C0B6-1760-4BCA-8131-AB4CDB426109}" dt="2025-02-19T16:36:24.894" v="1936" actId="1076"/>
          <ac:spMkLst>
            <pc:docMk/>
            <pc:sldMk cId="4011732783" sldId="279"/>
            <ac:spMk id="9" creationId="{BD6BC006-51E1-171D-3F22-49A589B35E1D}"/>
          </ac:spMkLst>
        </pc:spChg>
        <pc:picChg chg="add mod">
          <ac:chgData name="Gaspar Alfaro García" userId="b9682869-b526-4b6d-8301-b00acddeffaf" providerId="ADAL" clId="{9F16C0B6-1760-4BCA-8131-AB4CDB426109}" dt="2025-02-19T16:25:22.023" v="1479" actId="1076"/>
          <ac:picMkLst>
            <pc:docMk/>
            <pc:sldMk cId="4011732783" sldId="279"/>
            <ac:picMk id="5" creationId="{7FB9A730-90D8-A7E1-E61A-308CA2D2E8BB}"/>
          </ac:picMkLst>
        </pc:picChg>
      </pc:sldChg>
      <pc:sldChg chg="modSp del mod">
        <pc:chgData name="Gaspar Alfaro García" userId="b9682869-b526-4b6d-8301-b00acddeffaf" providerId="ADAL" clId="{9F16C0B6-1760-4BCA-8131-AB4CDB426109}" dt="2025-02-19T16:37:09.351" v="1939" actId="47"/>
        <pc:sldMkLst>
          <pc:docMk/>
          <pc:sldMk cId="1985436084" sldId="280"/>
        </pc:sldMkLst>
        <pc:spChg chg="mod">
          <ac:chgData name="Gaspar Alfaro García" userId="b9682869-b526-4b6d-8301-b00acddeffaf" providerId="ADAL" clId="{9F16C0B6-1760-4BCA-8131-AB4CDB426109}" dt="2025-02-18T17:49:08.608" v="85" actId="14100"/>
          <ac:spMkLst>
            <pc:docMk/>
            <pc:sldMk cId="1985436084" sldId="280"/>
            <ac:spMk id="2" creationId="{E16A88DD-8823-D7FC-C5C0-F536540B8B3A}"/>
          </ac:spMkLst>
        </pc:spChg>
      </pc:sldChg>
      <pc:sldChg chg="addSp delSp modSp mod modAnim">
        <pc:chgData name="Gaspar Alfaro García" userId="b9682869-b526-4b6d-8301-b00acddeffaf" providerId="ADAL" clId="{9F16C0B6-1760-4BCA-8131-AB4CDB426109}" dt="2025-02-19T17:18:53.168" v="2224"/>
        <pc:sldMkLst>
          <pc:docMk/>
          <pc:sldMk cId="3139110563" sldId="281"/>
        </pc:sldMkLst>
        <pc:spChg chg="mod">
          <ac:chgData name="Gaspar Alfaro García" userId="b9682869-b526-4b6d-8301-b00acddeffaf" providerId="ADAL" clId="{9F16C0B6-1760-4BCA-8131-AB4CDB426109}" dt="2025-02-19T16:53:58.496" v="2059" actId="14100"/>
          <ac:spMkLst>
            <pc:docMk/>
            <pc:sldMk cId="3139110563" sldId="281"/>
            <ac:spMk id="2" creationId="{B53D1766-F321-BC7A-7768-C43BCF6F8A03}"/>
          </ac:spMkLst>
        </pc:spChg>
        <pc:spChg chg="add mod">
          <ac:chgData name="Gaspar Alfaro García" userId="b9682869-b526-4b6d-8301-b00acddeffaf" providerId="ADAL" clId="{9F16C0B6-1760-4BCA-8131-AB4CDB426109}" dt="2025-02-19T16:50:20.514" v="2033" actId="1076"/>
          <ac:spMkLst>
            <pc:docMk/>
            <pc:sldMk cId="3139110563" sldId="281"/>
            <ac:spMk id="9" creationId="{1330C399-C72A-9DF2-3380-03F623DD835F}"/>
          </ac:spMkLst>
        </pc:spChg>
        <pc:spChg chg="add del">
          <ac:chgData name="Gaspar Alfaro García" userId="b9682869-b526-4b6d-8301-b00acddeffaf" providerId="ADAL" clId="{9F16C0B6-1760-4BCA-8131-AB4CDB426109}" dt="2025-02-19T16:41:45.006" v="1959" actId="22"/>
          <ac:spMkLst>
            <pc:docMk/>
            <pc:sldMk cId="3139110563" sldId="281"/>
            <ac:spMk id="11" creationId="{380924EC-6DD0-C8EA-749E-2C42B63F354F}"/>
          </ac:spMkLst>
        </pc:spChg>
        <pc:spChg chg="add mod">
          <ac:chgData name="Gaspar Alfaro García" userId="b9682869-b526-4b6d-8301-b00acddeffaf" providerId="ADAL" clId="{9F16C0B6-1760-4BCA-8131-AB4CDB426109}" dt="2025-02-19T16:44:08.472" v="1984" actId="1076"/>
          <ac:spMkLst>
            <pc:docMk/>
            <pc:sldMk cId="3139110563" sldId="281"/>
            <ac:spMk id="18" creationId="{E0663A59-3AAB-4B48-77BA-42FBB98FB6F4}"/>
          </ac:spMkLst>
        </pc:spChg>
        <pc:spChg chg="add mod">
          <ac:chgData name="Gaspar Alfaro García" userId="b9682869-b526-4b6d-8301-b00acddeffaf" providerId="ADAL" clId="{9F16C0B6-1760-4BCA-8131-AB4CDB426109}" dt="2025-02-19T16:44:06.614" v="1982" actId="1076"/>
          <ac:spMkLst>
            <pc:docMk/>
            <pc:sldMk cId="3139110563" sldId="281"/>
            <ac:spMk id="22" creationId="{4958A468-CE2D-B643-6101-5573984925CF}"/>
          </ac:spMkLst>
        </pc:spChg>
        <pc:spChg chg="add mod">
          <ac:chgData name="Gaspar Alfaro García" userId="b9682869-b526-4b6d-8301-b00acddeffaf" providerId="ADAL" clId="{9F16C0B6-1760-4BCA-8131-AB4CDB426109}" dt="2025-02-19T16:44:32.171" v="1990" actId="1076"/>
          <ac:spMkLst>
            <pc:docMk/>
            <pc:sldMk cId="3139110563" sldId="281"/>
            <ac:spMk id="23" creationId="{77B5BCA4-3CE7-C8A1-F41A-B2B5E4374905}"/>
          </ac:spMkLst>
        </pc:spChg>
        <pc:spChg chg="add mod">
          <ac:chgData name="Gaspar Alfaro García" userId="b9682869-b526-4b6d-8301-b00acddeffaf" providerId="ADAL" clId="{9F16C0B6-1760-4BCA-8131-AB4CDB426109}" dt="2025-02-19T16:50:20.774" v="2034" actId="1076"/>
          <ac:spMkLst>
            <pc:docMk/>
            <pc:sldMk cId="3139110563" sldId="281"/>
            <ac:spMk id="26" creationId="{3EEDF7B0-B38A-20AD-2106-A4740F80A57F}"/>
          </ac:spMkLst>
        </pc:spChg>
        <pc:spChg chg="add mod">
          <ac:chgData name="Gaspar Alfaro García" userId="b9682869-b526-4b6d-8301-b00acddeffaf" providerId="ADAL" clId="{9F16C0B6-1760-4BCA-8131-AB4CDB426109}" dt="2025-02-19T16:49:59.984" v="2030" actId="1076"/>
          <ac:spMkLst>
            <pc:docMk/>
            <pc:sldMk cId="3139110563" sldId="281"/>
            <ac:spMk id="30" creationId="{0EA2E83F-7AE3-CD58-A188-EE3A7FA84F93}"/>
          </ac:spMkLst>
        </pc:spChg>
        <pc:spChg chg="add mod">
          <ac:chgData name="Gaspar Alfaro García" userId="b9682869-b526-4b6d-8301-b00acddeffaf" providerId="ADAL" clId="{9F16C0B6-1760-4BCA-8131-AB4CDB426109}" dt="2025-02-19T16:49:59.984" v="2030" actId="1076"/>
          <ac:spMkLst>
            <pc:docMk/>
            <pc:sldMk cId="3139110563" sldId="281"/>
            <ac:spMk id="31" creationId="{7903A846-4304-8593-6588-4CFCB0FEC0DE}"/>
          </ac:spMkLst>
        </pc:spChg>
        <pc:spChg chg="add mod">
          <ac:chgData name="Gaspar Alfaro García" userId="b9682869-b526-4b6d-8301-b00acddeffaf" providerId="ADAL" clId="{9F16C0B6-1760-4BCA-8131-AB4CDB426109}" dt="2025-02-19T16:49:59.984" v="2030" actId="1076"/>
          <ac:spMkLst>
            <pc:docMk/>
            <pc:sldMk cId="3139110563" sldId="281"/>
            <ac:spMk id="34" creationId="{478C9214-A3DC-A45F-C442-D51EBC4D55FC}"/>
          </ac:spMkLst>
        </pc:spChg>
        <pc:spChg chg="add mod">
          <ac:chgData name="Gaspar Alfaro García" userId="b9682869-b526-4b6d-8301-b00acddeffaf" providerId="ADAL" clId="{9F16C0B6-1760-4BCA-8131-AB4CDB426109}" dt="2025-02-19T16:51:32.507" v="2038" actId="208"/>
          <ac:spMkLst>
            <pc:docMk/>
            <pc:sldMk cId="3139110563" sldId="281"/>
            <ac:spMk id="35" creationId="{5C8AB7C6-49C3-290E-2D90-A8B59EB1E099}"/>
          </ac:spMkLst>
        </pc:spChg>
        <pc:spChg chg="add mod">
          <ac:chgData name="Gaspar Alfaro García" userId="b9682869-b526-4b6d-8301-b00acddeffaf" providerId="ADAL" clId="{9F16C0B6-1760-4BCA-8131-AB4CDB426109}" dt="2025-02-19T16:52:09.477" v="2044" actId="14100"/>
          <ac:spMkLst>
            <pc:docMk/>
            <pc:sldMk cId="3139110563" sldId="281"/>
            <ac:spMk id="36" creationId="{3C588DDD-09EC-B35C-ED1A-B9696718B37D}"/>
          </ac:spMkLst>
        </pc:spChg>
        <pc:spChg chg="add mod">
          <ac:chgData name="Gaspar Alfaro García" userId="b9682869-b526-4b6d-8301-b00acddeffaf" providerId="ADAL" clId="{9F16C0B6-1760-4BCA-8131-AB4CDB426109}" dt="2025-02-19T17:17:16.178" v="2203" actId="1076"/>
          <ac:spMkLst>
            <pc:docMk/>
            <pc:sldMk cId="3139110563" sldId="281"/>
            <ac:spMk id="37" creationId="{9D98A965-23C0-89FB-FB04-189767932DCC}"/>
          </ac:spMkLst>
        </pc:spChg>
        <pc:spChg chg="add mod">
          <ac:chgData name="Gaspar Alfaro García" userId="b9682869-b526-4b6d-8301-b00acddeffaf" providerId="ADAL" clId="{9F16C0B6-1760-4BCA-8131-AB4CDB426109}" dt="2025-02-19T16:52:58.824" v="2050" actId="14100"/>
          <ac:spMkLst>
            <pc:docMk/>
            <pc:sldMk cId="3139110563" sldId="281"/>
            <ac:spMk id="38" creationId="{5A75C9AD-C0CF-5004-1C5C-0DAA93EE71A7}"/>
          </ac:spMkLst>
        </pc:spChg>
        <pc:picChg chg="add del mod">
          <ac:chgData name="Gaspar Alfaro García" userId="b9682869-b526-4b6d-8301-b00acddeffaf" providerId="ADAL" clId="{9F16C0B6-1760-4BCA-8131-AB4CDB426109}" dt="2025-02-19T16:39:49.367" v="1949" actId="478"/>
          <ac:picMkLst>
            <pc:docMk/>
            <pc:sldMk cId="3139110563" sldId="281"/>
            <ac:picMk id="5" creationId="{08339AFE-937E-5058-CDD2-47182B121C10}"/>
          </ac:picMkLst>
        </pc:picChg>
        <pc:picChg chg="add del mod">
          <ac:chgData name="Gaspar Alfaro García" userId="b9682869-b526-4b6d-8301-b00acddeffaf" providerId="ADAL" clId="{9F16C0B6-1760-4BCA-8131-AB4CDB426109}" dt="2025-02-19T16:41:42.138" v="1957" actId="478"/>
          <ac:picMkLst>
            <pc:docMk/>
            <pc:sldMk cId="3139110563" sldId="281"/>
            <ac:picMk id="7" creationId="{9C8A1945-965C-0FAF-96CB-5C8272D34DFE}"/>
          </ac:picMkLst>
        </pc:picChg>
        <pc:picChg chg="add mod">
          <ac:chgData name="Gaspar Alfaro García" userId="b9682869-b526-4b6d-8301-b00acddeffaf" providerId="ADAL" clId="{9F16C0B6-1760-4BCA-8131-AB4CDB426109}" dt="2025-02-19T16:41:58.041" v="1961" actId="1076"/>
          <ac:picMkLst>
            <pc:docMk/>
            <pc:sldMk cId="3139110563" sldId="281"/>
            <ac:picMk id="13" creationId="{9D28DAC7-7DB2-72D2-FCA2-5CC0E0D94B17}"/>
          </ac:picMkLst>
        </pc:picChg>
        <pc:picChg chg="add mod">
          <ac:chgData name="Gaspar Alfaro García" userId="b9682869-b526-4b6d-8301-b00acddeffaf" providerId="ADAL" clId="{9F16C0B6-1760-4BCA-8131-AB4CDB426109}" dt="2025-02-19T16:42:25.352" v="1963" actId="1076"/>
          <ac:picMkLst>
            <pc:docMk/>
            <pc:sldMk cId="3139110563" sldId="281"/>
            <ac:picMk id="15" creationId="{FBD34EA2-622E-DDEC-FBBC-822E9EBCFA11}"/>
          </ac:picMkLst>
        </pc:picChg>
        <pc:picChg chg="add mod">
          <ac:chgData name="Gaspar Alfaro García" userId="b9682869-b526-4b6d-8301-b00acddeffaf" providerId="ADAL" clId="{9F16C0B6-1760-4BCA-8131-AB4CDB426109}" dt="2025-02-19T16:42:46.005" v="1965" actId="1076"/>
          <ac:picMkLst>
            <pc:docMk/>
            <pc:sldMk cId="3139110563" sldId="281"/>
            <ac:picMk id="17" creationId="{98368D61-59FB-5FA1-B2EB-01C261991525}"/>
          </ac:picMkLst>
        </pc:picChg>
        <pc:picChg chg="add mod">
          <ac:chgData name="Gaspar Alfaro García" userId="b9682869-b526-4b6d-8301-b00acddeffaf" providerId="ADAL" clId="{9F16C0B6-1760-4BCA-8131-AB4CDB426109}" dt="2025-02-19T16:45:05.147" v="1992" actId="1076"/>
          <ac:picMkLst>
            <pc:docMk/>
            <pc:sldMk cId="3139110563" sldId="281"/>
            <ac:picMk id="25" creationId="{72E0740A-733A-0EE3-ED9C-1C840E51F4E0}"/>
          </ac:picMkLst>
        </pc:picChg>
        <pc:picChg chg="add mod">
          <ac:chgData name="Gaspar Alfaro García" userId="b9682869-b526-4b6d-8301-b00acddeffaf" providerId="ADAL" clId="{9F16C0B6-1760-4BCA-8131-AB4CDB426109}" dt="2025-02-19T16:46:05.428" v="2001" actId="1076"/>
          <ac:picMkLst>
            <pc:docMk/>
            <pc:sldMk cId="3139110563" sldId="281"/>
            <ac:picMk id="28" creationId="{CF29ADA3-973E-38D7-E5E4-72FC54F0FDCC}"/>
          </ac:picMkLst>
        </pc:picChg>
        <pc:picChg chg="add mod">
          <ac:chgData name="Gaspar Alfaro García" userId="b9682869-b526-4b6d-8301-b00acddeffaf" providerId="ADAL" clId="{9F16C0B6-1760-4BCA-8131-AB4CDB426109}" dt="2025-02-19T16:49:32.994" v="2023" actId="1076"/>
          <ac:picMkLst>
            <pc:docMk/>
            <pc:sldMk cId="3139110563" sldId="281"/>
            <ac:picMk id="33" creationId="{426A9471-940A-44A5-5953-3D33D00E0936}"/>
          </ac:picMkLst>
        </pc:picChg>
        <pc:cxnChg chg="add mod">
          <ac:chgData name="Gaspar Alfaro García" userId="b9682869-b526-4b6d-8301-b00acddeffaf" providerId="ADAL" clId="{9F16C0B6-1760-4BCA-8131-AB4CDB426109}" dt="2025-02-19T16:43:48.151" v="1975" actId="1076"/>
          <ac:cxnSpMkLst>
            <pc:docMk/>
            <pc:sldMk cId="3139110563" sldId="281"/>
            <ac:cxnSpMk id="19" creationId="{F85079A2-8B29-9A4A-4AD3-641A1342AE54}"/>
          </ac:cxnSpMkLst>
        </pc:cxnChg>
        <pc:cxnChg chg="add mod">
          <ac:chgData name="Gaspar Alfaro García" userId="b9682869-b526-4b6d-8301-b00acddeffaf" providerId="ADAL" clId="{9F16C0B6-1760-4BCA-8131-AB4CDB426109}" dt="2025-02-19T16:49:59.984" v="2030" actId="1076"/>
          <ac:cxnSpMkLst>
            <pc:docMk/>
            <pc:sldMk cId="3139110563" sldId="281"/>
            <ac:cxnSpMk id="29" creationId="{D2DB309B-3CC7-12FD-C86C-06BC849BE4EF}"/>
          </ac:cxnSpMkLst>
        </pc:cxnChg>
      </pc:sldChg>
      <pc:sldChg chg="modSp mod">
        <pc:chgData name="Gaspar Alfaro García" userId="b9682869-b526-4b6d-8301-b00acddeffaf" providerId="ADAL" clId="{9F16C0B6-1760-4BCA-8131-AB4CDB426109}" dt="2025-02-18T17:48:34.853" v="79" actId="14100"/>
        <pc:sldMkLst>
          <pc:docMk/>
          <pc:sldMk cId="3787584783" sldId="282"/>
        </pc:sldMkLst>
        <pc:spChg chg="mod">
          <ac:chgData name="Gaspar Alfaro García" userId="b9682869-b526-4b6d-8301-b00acddeffaf" providerId="ADAL" clId="{9F16C0B6-1760-4BCA-8131-AB4CDB426109}" dt="2025-02-18T17:48:34.853" v="79" actId="14100"/>
          <ac:spMkLst>
            <pc:docMk/>
            <pc:sldMk cId="3787584783" sldId="282"/>
            <ac:spMk id="2" creationId="{B35C75B0-7B40-B48A-77F4-0CDE631AEC98}"/>
          </ac:spMkLst>
        </pc:spChg>
      </pc:sldChg>
      <pc:sldChg chg="modSp mod">
        <pc:chgData name="Gaspar Alfaro García" userId="b9682869-b526-4b6d-8301-b00acddeffaf" providerId="ADAL" clId="{9F16C0B6-1760-4BCA-8131-AB4CDB426109}" dt="2025-02-18T17:48:24.921" v="77" actId="14100"/>
        <pc:sldMkLst>
          <pc:docMk/>
          <pc:sldMk cId="524273588" sldId="283"/>
        </pc:sldMkLst>
        <pc:spChg chg="mod">
          <ac:chgData name="Gaspar Alfaro García" userId="b9682869-b526-4b6d-8301-b00acddeffaf" providerId="ADAL" clId="{9F16C0B6-1760-4BCA-8131-AB4CDB426109}" dt="2025-02-18T17:48:24.921" v="77" actId="14100"/>
          <ac:spMkLst>
            <pc:docMk/>
            <pc:sldMk cId="524273588" sldId="283"/>
            <ac:spMk id="2" creationId="{71ECC673-F159-5D89-1C35-BD7570F2614F}"/>
          </ac:spMkLst>
        </pc:spChg>
      </pc:sldChg>
      <pc:sldChg chg="modSp mod">
        <pc:chgData name="Gaspar Alfaro García" userId="b9682869-b526-4b6d-8301-b00acddeffaf" providerId="ADAL" clId="{9F16C0B6-1760-4BCA-8131-AB4CDB426109}" dt="2025-02-18T17:48:16.259" v="75" actId="14100"/>
        <pc:sldMkLst>
          <pc:docMk/>
          <pc:sldMk cId="342697199" sldId="284"/>
        </pc:sldMkLst>
        <pc:spChg chg="mod">
          <ac:chgData name="Gaspar Alfaro García" userId="b9682869-b526-4b6d-8301-b00acddeffaf" providerId="ADAL" clId="{9F16C0B6-1760-4BCA-8131-AB4CDB426109}" dt="2025-02-18T17:48:16.259" v="75" actId="14100"/>
          <ac:spMkLst>
            <pc:docMk/>
            <pc:sldMk cId="342697199" sldId="284"/>
            <ac:spMk id="2" creationId="{02431D93-4B67-1076-B505-C1EEC7DBEBCA}"/>
          </ac:spMkLst>
        </pc:spChg>
      </pc:sldChg>
      <pc:sldChg chg="modSp mod">
        <pc:chgData name="Gaspar Alfaro García" userId="b9682869-b526-4b6d-8301-b00acddeffaf" providerId="ADAL" clId="{9F16C0B6-1760-4BCA-8131-AB4CDB426109}" dt="2025-02-18T17:48:09.198" v="73" actId="14100"/>
        <pc:sldMkLst>
          <pc:docMk/>
          <pc:sldMk cId="196771031" sldId="285"/>
        </pc:sldMkLst>
        <pc:spChg chg="mod">
          <ac:chgData name="Gaspar Alfaro García" userId="b9682869-b526-4b6d-8301-b00acddeffaf" providerId="ADAL" clId="{9F16C0B6-1760-4BCA-8131-AB4CDB426109}" dt="2025-02-18T17:48:09.198" v="73" actId="14100"/>
          <ac:spMkLst>
            <pc:docMk/>
            <pc:sldMk cId="196771031" sldId="285"/>
            <ac:spMk id="2" creationId="{B9B16F9C-8728-0DB4-A00E-CAFB2827993A}"/>
          </ac:spMkLst>
        </pc:spChg>
      </pc:sldChg>
      <pc:sldChg chg="modSp mod">
        <pc:chgData name="Gaspar Alfaro García" userId="b9682869-b526-4b6d-8301-b00acddeffaf" providerId="ADAL" clId="{9F16C0B6-1760-4BCA-8131-AB4CDB426109}" dt="2025-02-19T15:42:50.382" v="1206" actId="403"/>
        <pc:sldMkLst>
          <pc:docMk/>
          <pc:sldMk cId="4005934160" sldId="286"/>
        </pc:sldMkLst>
        <pc:spChg chg="mod">
          <ac:chgData name="Gaspar Alfaro García" userId="b9682869-b526-4b6d-8301-b00acddeffaf" providerId="ADAL" clId="{9F16C0B6-1760-4BCA-8131-AB4CDB426109}" dt="2025-02-19T15:42:50.382" v="1206" actId="403"/>
          <ac:spMkLst>
            <pc:docMk/>
            <pc:sldMk cId="4005934160" sldId="286"/>
            <ac:spMk id="2" creationId="{EB85019A-A8E3-ADE7-E150-4E89D40028A2}"/>
          </ac:spMkLst>
        </pc:spChg>
      </pc:sldChg>
      <pc:sldChg chg="modSp mod">
        <pc:chgData name="Gaspar Alfaro García" userId="b9682869-b526-4b6d-8301-b00acddeffaf" providerId="ADAL" clId="{9F16C0B6-1760-4BCA-8131-AB4CDB426109}" dt="2025-02-19T15:42:54.887" v="1208" actId="403"/>
        <pc:sldMkLst>
          <pc:docMk/>
          <pc:sldMk cId="4246178381" sldId="287"/>
        </pc:sldMkLst>
        <pc:spChg chg="mod">
          <ac:chgData name="Gaspar Alfaro García" userId="b9682869-b526-4b6d-8301-b00acddeffaf" providerId="ADAL" clId="{9F16C0B6-1760-4BCA-8131-AB4CDB426109}" dt="2025-02-19T15:42:54.887" v="1208" actId="403"/>
          <ac:spMkLst>
            <pc:docMk/>
            <pc:sldMk cId="4246178381" sldId="287"/>
            <ac:spMk id="2" creationId="{A72FB096-B259-2ECF-06D6-FABFC1500524}"/>
          </ac:spMkLst>
        </pc:spChg>
      </pc:sldChg>
      <pc:sldChg chg="modSp mod">
        <pc:chgData name="Gaspar Alfaro García" userId="b9682869-b526-4b6d-8301-b00acddeffaf" providerId="ADAL" clId="{9F16C0B6-1760-4BCA-8131-AB4CDB426109}" dt="2025-02-19T15:43:03.557" v="1211" actId="14100"/>
        <pc:sldMkLst>
          <pc:docMk/>
          <pc:sldMk cId="3691565165" sldId="288"/>
        </pc:sldMkLst>
        <pc:spChg chg="mod">
          <ac:chgData name="Gaspar Alfaro García" userId="b9682869-b526-4b6d-8301-b00acddeffaf" providerId="ADAL" clId="{9F16C0B6-1760-4BCA-8131-AB4CDB426109}" dt="2025-02-19T15:43:03.557" v="1211" actId="14100"/>
          <ac:spMkLst>
            <pc:docMk/>
            <pc:sldMk cId="3691565165" sldId="288"/>
            <ac:spMk id="2" creationId="{C2AC1B47-F56C-2BCD-D503-81E29EE35804}"/>
          </ac:spMkLst>
        </pc:spChg>
      </pc:sldChg>
      <pc:sldChg chg="addSp modSp add del mod">
        <pc:chgData name="Gaspar Alfaro García" userId="b9682869-b526-4b6d-8301-b00acddeffaf" providerId="ADAL" clId="{9F16C0B6-1760-4BCA-8131-AB4CDB426109}" dt="2025-02-19T19:22:26.969" v="2666" actId="20577"/>
        <pc:sldMkLst>
          <pc:docMk/>
          <pc:sldMk cId="3845432740" sldId="289"/>
        </pc:sldMkLst>
        <pc:spChg chg="mod">
          <ac:chgData name="Gaspar Alfaro García" userId="b9682869-b526-4b6d-8301-b00acddeffaf" providerId="ADAL" clId="{9F16C0B6-1760-4BCA-8131-AB4CDB426109}" dt="2025-02-19T19:20:39.021" v="2589" actId="1076"/>
          <ac:spMkLst>
            <pc:docMk/>
            <pc:sldMk cId="3845432740" sldId="289"/>
            <ac:spMk id="2" creationId="{A55AE8B1-607A-F6DA-BDE4-3EA0809FB5A1}"/>
          </ac:spMkLst>
        </pc:spChg>
        <pc:spChg chg="add mod">
          <ac:chgData name="Gaspar Alfaro García" userId="b9682869-b526-4b6d-8301-b00acddeffaf" providerId="ADAL" clId="{9F16C0B6-1760-4BCA-8131-AB4CDB426109}" dt="2025-02-19T19:20:44.906" v="2590" actId="1076"/>
          <ac:spMkLst>
            <pc:docMk/>
            <pc:sldMk cId="3845432740" sldId="289"/>
            <ac:spMk id="3" creationId="{DF5954BC-FD8B-F74F-10A6-CCF90FF94E55}"/>
          </ac:spMkLst>
        </pc:spChg>
        <pc:spChg chg="add mod">
          <ac:chgData name="Gaspar Alfaro García" userId="b9682869-b526-4b6d-8301-b00acddeffaf" providerId="ADAL" clId="{9F16C0B6-1760-4BCA-8131-AB4CDB426109}" dt="2025-02-19T19:20:44.906" v="2590" actId="1076"/>
          <ac:spMkLst>
            <pc:docMk/>
            <pc:sldMk cId="3845432740" sldId="289"/>
            <ac:spMk id="5" creationId="{62F5ECED-CEEC-531A-1751-67B41069014D}"/>
          </ac:spMkLst>
        </pc:spChg>
        <pc:spChg chg="add mod">
          <ac:chgData name="Gaspar Alfaro García" userId="b9682869-b526-4b6d-8301-b00acddeffaf" providerId="ADAL" clId="{9F16C0B6-1760-4BCA-8131-AB4CDB426109}" dt="2025-02-19T19:19:14.239" v="2574" actId="207"/>
          <ac:spMkLst>
            <pc:docMk/>
            <pc:sldMk cId="3845432740" sldId="289"/>
            <ac:spMk id="6" creationId="{B518DD7C-02C2-ADE2-C1C6-75386BCF6448}"/>
          </ac:spMkLst>
        </pc:spChg>
        <pc:spChg chg="add mod">
          <ac:chgData name="Gaspar Alfaro García" userId="b9682869-b526-4b6d-8301-b00acddeffaf" providerId="ADAL" clId="{9F16C0B6-1760-4BCA-8131-AB4CDB426109}" dt="2025-02-19T19:22:26.969" v="2666" actId="20577"/>
          <ac:spMkLst>
            <pc:docMk/>
            <pc:sldMk cId="3845432740" sldId="289"/>
            <ac:spMk id="7" creationId="{1437960A-AEB4-92F6-09AB-63798C779C5C}"/>
          </ac:spMkLst>
        </pc:spChg>
        <pc:spChg chg="add mod">
          <ac:chgData name="Gaspar Alfaro García" userId="b9682869-b526-4b6d-8301-b00acddeffaf" providerId="ADAL" clId="{9F16C0B6-1760-4BCA-8131-AB4CDB426109}" dt="2025-02-19T19:20:44.906" v="2590" actId="1076"/>
          <ac:spMkLst>
            <pc:docMk/>
            <pc:sldMk cId="3845432740" sldId="289"/>
            <ac:spMk id="8" creationId="{72BBF885-CB79-BE0F-AC6E-9C01364C607D}"/>
          </ac:spMkLst>
        </pc:spChg>
        <pc:spChg chg="add mod">
          <ac:chgData name="Gaspar Alfaro García" userId="b9682869-b526-4b6d-8301-b00acddeffaf" providerId="ADAL" clId="{9F16C0B6-1760-4BCA-8131-AB4CDB426109}" dt="2025-02-19T19:20:44.906" v="2590" actId="1076"/>
          <ac:spMkLst>
            <pc:docMk/>
            <pc:sldMk cId="3845432740" sldId="289"/>
            <ac:spMk id="10" creationId="{211C0DD7-D7C3-9601-1CEB-51A6A679B086}"/>
          </ac:spMkLst>
        </pc:spChg>
        <pc:spChg chg="add mod">
          <ac:chgData name="Gaspar Alfaro García" userId="b9682869-b526-4b6d-8301-b00acddeffaf" providerId="ADAL" clId="{9F16C0B6-1760-4BCA-8131-AB4CDB426109}" dt="2025-02-19T19:20:44.906" v="2590" actId="1076"/>
          <ac:spMkLst>
            <pc:docMk/>
            <pc:sldMk cId="3845432740" sldId="289"/>
            <ac:spMk id="11" creationId="{48A748B8-0C27-0E8D-E871-EBFD94561951}"/>
          </ac:spMkLst>
        </pc:spChg>
        <pc:spChg chg="add mod">
          <ac:chgData name="Gaspar Alfaro García" userId="b9682869-b526-4b6d-8301-b00acddeffaf" providerId="ADAL" clId="{9F16C0B6-1760-4BCA-8131-AB4CDB426109}" dt="2025-02-19T19:20:44.906" v="2590" actId="1076"/>
          <ac:spMkLst>
            <pc:docMk/>
            <pc:sldMk cId="3845432740" sldId="289"/>
            <ac:spMk id="12" creationId="{419A2855-A8BF-85D2-4366-B59CA07CA47A}"/>
          </ac:spMkLst>
        </pc:spChg>
        <pc:spChg chg="add mod">
          <ac:chgData name="Gaspar Alfaro García" userId="b9682869-b526-4b6d-8301-b00acddeffaf" providerId="ADAL" clId="{9F16C0B6-1760-4BCA-8131-AB4CDB426109}" dt="2025-02-19T19:15:31.533" v="2453"/>
          <ac:spMkLst>
            <pc:docMk/>
            <pc:sldMk cId="3845432740" sldId="289"/>
            <ac:spMk id="13" creationId="{62ACE95E-DC17-C32F-8927-679B36726DDA}"/>
          </ac:spMkLst>
        </pc:spChg>
        <pc:spChg chg="add mod">
          <ac:chgData name="Gaspar Alfaro García" userId="b9682869-b526-4b6d-8301-b00acddeffaf" providerId="ADAL" clId="{9F16C0B6-1760-4BCA-8131-AB4CDB426109}" dt="2025-02-19T19:15:31.533" v="2453"/>
          <ac:spMkLst>
            <pc:docMk/>
            <pc:sldMk cId="3845432740" sldId="289"/>
            <ac:spMk id="14" creationId="{7EE2CE08-DB6C-D037-3D59-48B8BB49EE50}"/>
          </ac:spMkLst>
        </pc:spChg>
        <pc:spChg chg="add mod">
          <ac:chgData name="Gaspar Alfaro García" userId="b9682869-b526-4b6d-8301-b00acddeffaf" providerId="ADAL" clId="{9F16C0B6-1760-4BCA-8131-AB4CDB426109}" dt="2025-02-19T19:20:44.906" v="2590" actId="1076"/>
          <ac:spMkLst>
            <pc:docMk/>
            <pc:sldMk cId="3845432740" sldId="289"/>
            <ac:spMk id="15" creationId="{A9493EC3-776D-74F4-1DA1-9EC85E58C1DE}"/>
          </ac:spMkLst>
        </pc:spChg>
        <pc:spChg chg="add mod">
          <ac:chgData name="Gaspar Alfaro García" userId="b9682869-b526-4b6d-8301-b00acddeffaf" providerId="ADAL" clId="{9F16C0B6-1760-4BCA-8131-AB4CDB426109}" dt="2025-02-19T19:20:44.906" v="2590" actId="1076"/>
          <ac:spMkLst>
            <pc:docMk/>
            <pc:sldMk cId="3845432740" sldId="289"/>
            <ac:spMk id="16" creationId="{FF104609-C724-CBBA-F852-658D7BF74D6B}"/>
          </ac:spMkLst>
        </pc:spChg>
        <pc:spChg chg="add mod">
          <ac:chgData name="Gaspar Alfaro García" userId="b9682869-b526-4b6d-8301-b00acddeffaf" providerId="ADAL" clId="{9F16C0B6-1760-4BCA-8131-AB4CDB426109}" dt="2025-02-19T19:20:44.906" v="2590" actId="1076"/>
          <ac:spMkLst>
            <pc:docMk/>
            <pc:sldMk cId="3845432740" sldId="289"/>
            <ac:spMk id="17" creationId="{3A1ECC79-387B-7E61-356F-3F86C9AD9D85}"/>
          </ac:spMkLst>
        </pc:spChg>
        <pc:spChg chg="add mod">
          <ac:chgData name="Gaspar Alfaro García" userId="b9682869-b526-4b6d-8301-b00acddeffaf" providerId="ADAL" clId="{9F16C0B6-1760-4BCA-8131-AB4CDB426109}" dt="2025-02-19T19:21:27.103" v="2657" actId="14100"/>
          <ac:spMkLst>
            <pc:docMk/>
            <pc:sldMk cId="3845432740" sldId="289"/>
            <ac:spMk id="18" creationId="{6E321DF5-6ABB-8045-40B6-DFAC1F9A7E2C}"/>
          </ac:spMkLst>
        </pc:spChg>
      </pc:sldChg>
      <pc:sldChg chg="addSp delSp modSp mod">
        <pc:chgData name="Gaspar Alfaro García" userId="b9682869-b526-4b6d-8301-b00acddeffaf" providerId="ADAL" clId="{9F16C0B6-1760-4BCA-8131-AB4CDB426109}" dt="2025-02-19T19:32:08.593" v="2730" actId="1076"/>
        <pc:sldMkLst>
          <pc:docMk/>
          <pc:sldMk cId="799153369" sldId="290"/>
        </pc:sldMkLst>
        <pc:spChg chg="mod">
          <ac:chgData name="Gaspar Alfaro García" userId="b9682869-b526-4b6d-8301-b00acddeffaf" providerId="ADAL" clId="{9F16C0B6-1760-4BCA-8131-AB4CDB426109}" dt="2025-02-18T17:47:14.741" v="61" actId="14100"/>
          <ac:spMkLst>
            <pc:docMk/>
            <pc:sldMk cId="799153369" sldId="290"/>
            <ac:spMk id="2" creationId="{D65C210E-F82B-2AEE-AFD7-BB4FAAFDAE41}"/>
          </ac:spMkLst>
        </pc:spChg>
        <pc:spChg chg="mod">
          <ac:chgData name="Gaspar Alfaro García" userId="b9682869-b526-4b6d-8301-b00acddeffaf" providerId="ADAL" clId="{9F16C0B6-1760-4BCA-8131-AB4CDB426109}" dt="2025-02-19T19:31:41.574" v="2725" actId="1076"/>
          <ac:spMkLst>
            <pc:docMk/>
            <pc:sldMk cId="799153369" sldId="290"/>
            <ac:spMk id="4" creationId="{DE49E4BF-EE0D-77ED-CF70-39BB9E0E81E8}"/>
          </ac:spMkLst>
        </pc:spChg>
        <pc:spChg chg="add mod">
          <ac:chgData name="Gaspar Alfaro García" userId="b9682869-b526-4b6d-8301-b00acddeffaf" providerId="ADAL" clId="{9F16C0B6-1760-4BCA-8131-AB4CDB426109}" dt="2025-02-19T19:32:08.593" v="2730" actId="1076"/>
          <ac:spMkLst>
            <pc:docMk/>
            <pc:sldMk cId="799153369" sldId="290"/>
            <ac:spMk id="13" creationId="{BF9A2E2B-A833-16F1-B0B9-038B10A4950A}"/>
          </ac:spMkLst>
        </pc:spChg>
        <pc:picChg chg="add del mod">
          <ac:chgData name="Gaspar Alfaro García" userId="b9682869-b526-4b6d-8301-b00acddeffaf" providerId="ADAL" clId="{9F16C0B6-1760-4BCA-8131-AB4CDB426109}" dt="2025-02-19T19:09:26.679" v="2266"/>
          <ac:picMkLst>
            <pc:docMk/>
            <pc:sldMk cId="799153369" sldId="290"/>
            <ac:picMk id="5" creationId="{937C0644-247B-DF2A-AD33-3002439A4F72}"/>
          </ac:picMkLst>
        </pc:picChg>
        <pc:picChg chg="add mod">
          <ac:chgData name="Gaspar Alfaro García" userId="b9682869-b526-4b6d-8301-b00acddeffaf" providerId="ADAL" clId="{9F16C0B6-1760-4BCA-8131-AB4CDB426109}" dt="2025-02-19T19:09:24.999" v="2262"/>
          <ac:picMkLst>
            <pc:docMk/>
            <pc:sldMk cId="799153369" sldId="290"/>
            <ac:picMk id="7" creationId="{11870D37-498A-CCEA-5AFC-7422C1D4FAA9}"/>
          </ac:picMkLst>
        </pc:picChg>
        <pc:picChg chg="add mod">
          <ac:chgData name="Gaspar Alfaro García" userId="b9682869-b526-4b6d-8301-b00acddeffaf" providerId="ADAL" clId="{9F16C0B6-1760-4BCA-8131-AB4CDB426109}" dt="2025-02-19T19:28:14.476" v="2694" actId="1076"/>
          <ac:picMkLst>
            <pc:docMk/>
            <pc:sldMk cId="799153369" sldId="290"/>
            <ac:picMk id="9" creationId="{8565D8AE-DA7C-7997-7C76-890A9C6F11EA}"/>
          </ac:picMkLst>
        </pc:picChg>
        <pc:picChg chg="add mod">
          <ac:chgData name="Gaspar Alfaro García" userId="b9682869-b526-4b6d-8301-b00acddeffaf" providerId="ADAL" clId="{9F16C0B6-1760-4BCA-8131-AB4CDB426109}" dt="2025-02-19T19:32:08.593" v="2730" actId="1076"/>
          <ac:picMkLst>
            <pc:docMk/>
            <pc:sldMk cId="799153369" sldId="290"/>
            <ac:picMk id="11" creationId="{EA81E040-DECF-AF52-F8D2-31A5178DF602}"/>
          </ac:picMkLst>
        </pc:picChg>
        <pc:picChg chg="add del mod">
          <ac:chgData name="Gaspar Alfaro García" userId="b9682869-b526-4b6d-8301-b00acddeffaf" providerId="ADAL" clId="{9F16C0B6-1760-4BCA-8131-AB4CDB426109}" dt="2025-02-19T19:31:21.272" v="2722" actId="478"/>
          <ac:picMkLst>
            <pc:docMk/>
            <pc:sldMk cId="799153369" sldId="290"/>
            <ac:picMk id="12" creationId="{DBBCFFBD-9398-7457-50CB-958CD33A4410}"/>
          </ac:picMkLst>
        </pc:picChg>
      </pc:sldChg>
      <pc:sldChg chg="addSp modSp mod">
        <pc:chgData name="Gaspar Alfaro García" userId="b9682869-b526-4b6d-8301-b00acddeffaf" providerId="ADAL" clId="{9F16C0B6-1760-4BCA-8131-AB4CDB426109}" dt="2025-02-19T19:26:16.694" v="2693" actId="1076"/>
        <pc:sldMkLst>
          <pc:docMk/>
          <pc:sldMk cId="95646963" sldId="291"/>
        </pc:sldMkLst>
        <pc:spChg chg="mod">
          <ac:chgData name="Gaspar Alfaro García" userId="b9682869-b526-4b6d-8301-b00acddeffaf" providerId="ADAL" clId="{9F16C0B6-1760-4BCA-8131-AB4CDB426109}" dt="2025-02-18T17:47:04.253" v="59" actId="2711"/>
          <ac:spMkLst>
            <pc:docMk/>
            <pc:sldMk cId="95646963" sldId="291"/>
            <ac:spMk id="2" creationId="{7AF645D3-C1E9-D0F1-41F1-1428021D51BB}"/>
          </ac:spMkLst>
        </pc:spChg>
        <pc:spChg chg="ord">
          <ac:chgData name="Gaspar Alfaro García" userId="b9682869-b526-4b6d-8301-b00acddeffaf" providerId="ADAL" clId="{9F16C0B6-1760-4BCA-8131-AB4CDB426109}" dt="2025-02-19T19:26:07.787" v="2692" actId="166"/>
          <ac:spMkLst>
            <pc:docMk/>
            <pc:sldMk cId="95646963" sldId="291"/>
            <ac:spMk id="4" creationId="{8A735ADB-7EF2-389E-6C1B-D77C02D7CEC8}"/>
          </ac:spMkLst>
        </pc:spChg>
        <pc:picChg chg="add mod">
          <ac:chgData name="Gaspar Alfaro García" userId="b9682869-b526-4b6d-8301-b00acddeffaf" providerId="ADAL" clId="{9F16C0B6-1760-4BCA-8131-AB4CDB426109}" dt="2025-02-19T19:26:16.694" v="2693" actId="1076"/>
          <ac:picMkLst>
            <pc:docMk/>
            <pc:sldMk cId="95646963" sldId="291"/>
            <ac:picMk id="5" creationId="{1CD02853-839A-397C-E9CC-6BA6892EBC29}"/>
          </ac:picMkLst>
        </pc:picChg>
      </pc:sldChg>
      <pc:sldChg chg="addSp delSp modSp mod">
        <pc:chgData name="Gaspar Alfaro García" userId="b9682869-b526-4b6d-8301-b00acddeffaf" providerId="ADAL" clId="{9F16C0B6-1760-4BCA-8131-AB4CDB426109}" dt="2025-02-19T19:37:55.325" v="2835" actId="207"/>
        <pc:sldMkLst>
          <pc:docMk/>
          <pc:sldMk cId="1132360792" sldId="292"/>
        </pc:sldMkLst>
        <pc:spChg chg="mod">
          <ac:chgData name="Gaspar Alfaro García" userId="b9682869-b526-4b6d-8301-b00acddeffaf" providerId="ADAL" clId="{9F16C0B6-1760-4BCA-8131-AB4CDB426109}" dt="2025-02-18T17:46:44.405" v="57" actId="113"/>
          <ac:spMkLst>
            <pc:docMk/>
            <pc:sldMk cId="1132360792" sldId="292"/>
            <ac:spMk id="2" creationId="{79352C1E-C1CA-89CE-44DE-158595782FEA}"/>
          </ac:spMkLst>
        </pc:spChg>
        <pc:spChg chg="add mod">
          <ac:chgData name="Gaspar Alfaro García" userId="b9682869-b526-4b6d-8301-b00acddeffaf" providerId="ADAL" clId="{9F16C0B6-1760-4BCA-8131-AB4CDB426109}" dt="2025-02-19T19:37:55.325" v="2835" actId="207"/>
          <ac:spMkLst>
            <pc:docMk/>
            <pc:sldMk cId="1132360792" sldId="292"/>
            <ac:spMk id="15" creationId="{73E39DB7-C164-EB92-0298-E3B9DD37ECEC}"/>
          </ac:spMkLst>
        </pc:spChg>
        <pc:picChg chg="add mod">
          <ac:chgData name="Gaspar Alfaro García" userId="b9682869-b526-4b6d-8301-b00acddeffaf" providerId="ADAL" clId="{9F16C0B6-1760-4BCA-8131-AB4CDB426109}" dt="2025-02-19T19:33:03.738" v="2734" actId="1076"/>
          <ac:picMkLst>
            <pc:docMk/>
            <pc:sldMk cId="1132360792" sldId="292"/>
            <ac:picMk id="5" creationId="{C6214DDB-FDBC-8F84-65CC-E03E95B1A97E}"/>
          </ac:picMkLst>
        </pc:picChg>
        <pc:picChg chg="add del mod">
          <ac:chgData name="Gaspar Alfaro García" userId="b9682869-b526-4b6d-8301-b00acddeffaf" providerId="ADAL" clId="{9F16C0B6-1760-4BCA-8131-AB4CDB426109}" dt="2025-02-19T19:33:51.984" v="2740" actId="478"/>
          <ac:picMkLst>
            <pc:docMk/>
            <pc:sldMk cId="1132360792" sldId="292"/>
            <ac:picMk id="7" creationId="{2AF93492-125E-1CAF-FFFC-D3EAD9DE4578}"/>
          </ac:picMkLst>
        </pc:picChg>
        <pc:picChg chg="add mod">
          <ac:chgData name="Gaspar Alfaro García" userId="b9682869-b526-4b6d-8301-b00acddeffaf" providerId="ADAL" clId="{9F16C0B6-1760-4BCA-8131-AB4CDB426109}" dt="2025-02-19T19:35:03.695" v="2747" actId="1076"/>
          <ac:picMkLst>
            <pc:docMk/>
            <pc:sldMk cId="1132360792" sldId="292"/>
            <ac:picMk id="9" creationId="{8AF7D4AD-C299-89D1-79E9-4FBEFC12C9A8}"/>
          </ac:picMkLst>
        </pc:picChg>
        <pc:picChg chg="add mod">
          <ac:chgData name="Gaspar Alfaro García" userId="b9682869-b526-4b6d-8301-b00acddeffaf" providerId="ADAL" clId="{9F16C0B6-1760-4BCA-8131-AB4CDB426109}" dt="2025-02-19T19:36:31.776" v="2767" actId="1076"/>
          <ac:picMkLst>
            <pc:docMk/>
            <pc:sldMk cId="1132360792" sldId="292"/>
            <ac:picMk id="11" creationId="{DDBE9A8E-6968-C033-0F8A-8A546B1DFE0B}"/>
          </ac:picMkLst>
        </pc:picChg>
        <pc:picChg chg="add mod">
          <ac:chgData name="Gaspar Alfaro García" userId="b9682869-b526-4b6d-8301-b00acddeffaf" providerId="ADAL" clId="{9F16C0B6-1760-4BCA-8131-AB4CDB426109}" dt="2025-02-19T19:36:21.537" v="2764" actId="571"/>
          <ac:picMkLst>
            <pc:docMk/>
            <pc:sldMk cId="1132360792" sldId="292"/>
            <ac:picMk id="12" creationId="{258F240E-3D8B-52F7-2303-66BAE2CD8BA0}"/>
          </ac:picMkLst>
        </pc:picChg>
        <pc:cxnChg chg="add mod">
          <ac:chgData name="Gaspar Alfaro García" userId="b9682869-b526-4b6d-8301-b00acddeffaf" providerId="ADAL" clId="{9F16C0B6-1760-4BCA-8131-AB4CDB426109}" dt="2025-02-19T19:36:59.911" v="2771" actId="208"/>
          <ac:cxnSpMkLst>
            <pc:docMk/>
            <pc:sldMk cId="1132360792" sldId="292"/>
            <ac:cxnSpMk id="14" creationId="{FA4AE5FD-358E-63E5-CCAD-67279544EAD2}"/>
          </ac:cxnSpMkLst>
        </pc:cxnChg>
      </pc:sldChg>
      <pc:sldChg chg="modSp mod">
        <pc:chgData name="Gaspar Alfaro García" userId="b9682869-b526-4b6d-8301-b00acddeffaf" providerId="ADAL" clId="{9F16C0B6-1760-4BCA-8131-AB4CDB426109}" dt="2025-02-18T17:46:31.439" v="51" actId="14100"/>
        <pc:sldMkLst>
          <pc:docMk/>
          <pc:sldMk cId="912149332" sldId="293"/>
        </pc:sldMkLst>
        <pc:spChg chg="mod">
          <ac:chgData name="Gaspar Alfaro García" userId="b9682869-b526-4b6d-8301-b00acddeffaf" providerId="ADAL" clId="{9F16C0B6-1760-4BCA-8131-AB4CDB426109}" dt="2025-02-18T17:46:31.439" v="51" actId="14100"/>
          <ac:spMkLst>
            <pc:docMk/>
            <pc:sldMk cId="912149332" sldId="293"/>
            <ac:spMk id="2" creationId="{5A9C397D-97E8-2046-DEE5-4A22DBBF4632}"/>
          </ac:spMkLst>
        </pc:spChg>
        <pc:spChg chg="mod">
          <ac:chgData name="Gaspar Alfaro García" userId="b9682869-b526-4b6d-8301-b00acddeffaf" providerId="ADAL" clId="{9F16C0B6-1760-4BCA-8131-AB4CDB426109}" dt="2025-02-18T17:43:10.649" v="8" actId="2711"/>
          <ac:spMkLst>
            <pc:docMk/>
            <pc:sldMk cId="912149332" sldId="293"/>
            <ac:spMk id="5" creationId="{65DDF733-946E-1C96-F8BF-935078365456}"/>
          </ac:spMkLst>
        </pc:spChg>
        <pc:spChg chg="mod">
          <ac:chgData name="Gaspar Alfaro García" userId="b9682869-b526-4b6d-8301-b00acddeffaf" providerId="ADAL" clId="{9F16C0B6-1760-4BCA-8131-AB4CDB426109}" dt="2025-02-18T17:43:27.621" v="10" actId="207"/>
          <ac:spMkLst>
            <pc:docMk/>
            <pc:sldMk cId="912149332" sldId="293"/>
            <ac:spMk id="7" creationId="{52CCF704-81C4-8EB3-1195-581FBCC3BB75}"/>
          </ac:spMkLst>
        </pc:spChg>
      </pc:sldChg>
      <pc:sldChg chg="modSp mod">
        <pc:chgData name="Gaspar Alfaro García" userId="b9682869-b526-4b6d-8301-b00acddeffaf" providerId="ADAL" clId="{9F16C0B6-1760-4BCA-8131-AB4CDB426109}" dt="2025-02-19T16:28:44.849" v="1642" actId="207"/>
        <pc:sldMkLst>
          <pc:docMk/>
          <pc:sldMk cId="2578959350" sldId="296"/>
        </pc:sldMkLst>
        <pc:spChg chg="mod">
          <ac:chgData name="Gaspar Alfaro García" userId="b9682869-b526-4b6d-8301-b00acddeffaf" providerId="ADAL" clId="{9F16C0B6-1760-4BCA-8131-AB4CDB426109}" dt="2025-02-18T17:46:34.970" v="52" actId="14100"/>
          <ac:spMkLst>
            <pc:docMk/>
            <pc:sldMk cId="2578959350" sldId="296"/>
            <ac:spMk id="2" creationId="{D48236CD-E53E-096B-E3D5-5CDF5544A0DF}"/>
          </ac:spMkLst>
        </pc:spChg>
        <pc:spChg chg="mod">
          <ac:chgData name="Gaspar Alfaro García" userId="b9682869-b526-4b6d-8301-b00acddeffaf" providerId="ADAL" clId="{9F16C0B6-1760-4BCA-8131-AB4CDB426109}" dt="2025-02-18T17:45:46.185" v="44" actId="2711"/>
          <ac:spMkLst>
            <pc:docMk/>
            <pc:sldMk cId="2578959350" sldId="296"/>
            <ac:spMk id="5" creationId="{E20AD514-02AF-313B-F8FD-D9A7646509AA}"/>
          </ac:spMkLst>
        </pc:spChg>
        <pc:spChg chg="mod">
          <ac:chgData name="Gaspar Alfaro García" userId="b9682869-b526-4b6d-8301-b00acddeffaf" providerId="ADAL" clId="{9F16C0B6-1760-4BCA-8131-AB4CDB426109}" dt="2025-02-19T16:28:44.849" v="1642" actId="207"/>
          <ac:spMkLst>
            <pc:docMk/>
            <pc:sldMk cId="2578959350" sldId="296"/>
            <ac:spMk id="7" creationId="{D323B2C5-C591-8ABC-1E3B-72C4BB6A9977}"/>
          </ac:spMkLst>
        </pc:spChg>
      </pc:sldChg>
      <pc:sldChg chg="modSp mod">
        <pc:chgData name="Gaspar Alfaro García" userId="b9682869-b526-4b6d-8301-b00acddeffaf" providerId="ADAL" clId="{9F16C0B6-1760-4BCA-8131-AB4CDB426109}" dt="2025-02-18T17:46:38.881" v="53" actId="14100"/>
        <pc:sldMkLst>
          <pc:docMk/>
          <pc:sldMk cId="3997911892" sldId="297"/>
        </pc:sldMkLst>
        <pc:spChg chg="mod">
          <ac:chgData name="Gaspar Alfaro García" userId="b9682869-b526-4b6d-8301-b00acddeffaf" providerId="ADAL" clId="{9F16C0B6-1760-4BCA-8131-AB4CDB426109}" dt="2025-02-18T17:46:38.881" v="53" actId="14100"/>
          <ac:spMkLst>
            <pc:docMk/>
            <pc:sldMk cId="3997911892" sldId="297"/>
            <ac:spMk id="2" creationId="{321CAE58-BFAD-85F6-9C84-B8BEB4739E22}"/>
          </ac:spMkLst>
        </pc:spChg>
        <pc:spChg chg="mod">
          <ac:chgData name="Gaspar Alfaro García" userId="b9682869-b526-4b6d-8301-b00acddeffaf" providerId="ADAL" clId="{9F16C0B6-1760-4BCA-8131-AB4CDB426109}" dt="2025-02-18T17:45:55.717" v="45" actId="2711"/>
          <ac:spMkLst>
            <pc:docMk/>
            <pc:sldMk cId="3997911892" sldId="297"/>
            <ac:spMk id="7" creationId="{F8CB079C-BE9A-B46C-6DB1-4EE46201EDBC}"/>
          </ac:spMkLst>
        </pc:spChg>
      </pc:sldChg>
      <pc:sldChg chg="modSp mod">
        <pc:chgData name="Gaspar Alfaro García" userId="b9682869-b526-4b6d-8301-b00acddeffaf" providerId="ADAL" clId="{9F16C0B6-1760-4BCA-8131-AB4CDB426109}" dt="2025-02-18T17:55:51.912" v="134" actId="2711"/>
        <pc:sldMkLst>
          <pc:docMk/>
          <pc:sldMk cId="3194772664" sldId="298"/>
        </pc:sldMkLst>
        <pc:spChg chg="mod">
          <ac:chgData name="Gaspar Alfaro García" userId="b9682869-b526-4b6d-8301-b00acddeffaf" providerId="ADAL" clId="{9F16C0B6-1760-4BCA-8131-AB4CDB426109}" dt="2025-02-18T17:53:43.987" v="117" actId="14100"/>
          <ac:spMkLst>
            <pc:docMk/>
            <pc:sldMk cId="3194772664" sldId="298"/>
            <ac:spMk id="2" creationId="{553DEFD5-505A-B707-8BE5-26C93AD74A0E}"/>
          </ac:spMkLst>
        </pc:spChg>
        <pc:spChg chg="mod">
          <ac:chgData name="Gaspar Alfaro García" userId="b9682869-b526-4b6d-8301-b00acddeffaf" providerId="ADAL" clId="{9F16C0B6-1760-4BCA-8131-AB4CDB426109}" dt="2025-02-18T17:55:43.479" v="133" actId="2711"/>
          <ac:spMkLst>
            <pc:docMk/>
            <pc:sldMk cId="3194772664" sldId="298"/>
            <ac:spMk id="3" creationId="{BE3DA543-3ABC-BF2D-8A08-0CEC5361CBBE}"/>
          </ac:spMkLst>
        </pc:spChg>
        <pc:spChg chg="mod">
          <ac:chgData name="Gaspar Alfaro García" userId="b9682869-b526-4b6d-8301-b00acddeffaf" providerId="ADAL" clId="{9F16C0B6-1760-4BCA-8131-AB4CDB426109}" dt="2025-02-18T17:55:51.912" v="134" actId="2711"/>
          <ac:spMkLst>
            <pc:docMk/>
            <pc:sldMk cId="3194772664" sldId="298"/>
            <ac:spMk id="8" creationId="{6B8C650D-7812-B7D8-0B8C-38281E4E7561}"/>
          </ac:spMkLst>
        </pc:spChg>
        <pc:spChg chg="mod">
          <ac:chgData name="Gaspar Alfaro García" userId="b9682869-b526-4b6d-8301-b00acddeffaf" providerId="ADAL" clId="{9F16C0B6-1760-4BCA-8131-AB4CDB426109}" dt="2025-02-18T17:55:16.778" v="131" actId="2711"/>
          <ac:spMkLst>
            <pc:docMk/>
            <pc:sldMk cId="3194772664" sldId="298"/>
            <ac:spMk id="9" creationId="{B52F0D91-F8EB-C9D6-BC5F-CD9B2960A5EE}"/>
          </ac:spMkLst>
        </pc:spChg>
        <pc:spChg chg="mod">
          <ac:chgData name="Gaspar Alfaro García" userId="b9682869-b526-4b6d-8301-b00acddeffaf" providerId="ADAL" clId="{9F16C0B6-1760-4BCA-8131-AB4CDB426109}" dt="2025-02-18T17:55:07.459" v="130" actId="2711"/>
          <ac:spMkLst>
            <pc:docMk/>
            <pc:sldMk cId="3194772664" sldId="298"/>
            <ac:spMk id="13" creationId="{02F57465-F952-FC4C-A309-39E8D0099A12}"/>
          </ac:spMkLst>
        </pc:spChg>
        <pc:spChg chg="mod">
          <ac:chgData name="Gaspar Alfaro García" userId="b9682869-b526-4b6d-8301-b00acddeffaf" providerId="ADAL" clId="{9F16C0B6-1760-4BCA-8131-AB4CDB426109}" dt="2025-02-18T17:55:03.411" v="129" actId="2711"/>
          <ac:spMkLst>
            <pc:docMk/>
            <pc:sldMk cId="3194772664" sldId="298"/>
            <ac:spMk id="17" creationId="{1588969B-99C1-3736-F9DF-73D0F37D070A}"/>
          </ac:spMkLst>
        </pc:spChg>
        <pc:spChg chg="mod">
          <ac:chgData name="Gaspar Alfaro García" userId="b9682869-b526-4b6d-8301-b00acddeffaf" providerId="ADAL" clId="{9F16C0B6-1760-4BCA-8131-AB4CDB426109}" dt="2025-02-18T17:54:45.406" v="128" actId="2711"/>
          <ac:spMkLst>
            <pc:docMk/>
            <pc:sldMk cId="3194772664" sldId="298"/>
            <ac:spMk id="18" creationId="{54B87944-D307-77B5-4BAA-B4DE43E7AB12}"/>
          </ac:spMkLst>
        </pc:spChg>
        <pc:spChg chg="mod">
          <ac:chgData name="Gaspar Alfaro García" userId="b9682869-b526-4b6d-8301-b00acddeffaf" providerId="ADAL" clId="{9F16C0B6-1760-4BCA-8131-AB4CDB426109}" dt="2025-02-18T17:54:30.397" v="123" actId="2711"/>
          <ac:spMkLst>
            <pc:docMk/>
            <pc:sldMk cId="3194772664" sldId="298"/>
            <ac:spMk id="43" creationId="{1A12D714-8998-8120-C206-81022116D112}"/>
          </ac:spMkLst>
        </pc:spChg>
        <pc:spChg chg="mod">
          <ac:chgData name="Gaspar Alfaro García" userId="b9682869-b526-4b6d-8301-b00acddeffaf" providerId="ADAL" clId="{9F16C0B6-1760-4BCA-8131-AB4CDB426109}" dt="2025-02-18T17:55:25.172" v="132" actId="2711"/>
          <ac:spMkLst>
            <pc:docMk/>
            <pc:sldMk cId="3194772664" sldId="298"/>
            <ac:spMk id="44" creationId="{17A862A6-F4DC-B287-52EC-3EBED75526D1}"/>
          </ac:spMkLst>
        </pc:spChg>
        <pc:spChg chg="mod">
          <ac:chgData name="Gaspar Alfaro García" userId="b9682869-b526-4b6d-8301-b00acddeffaf" providerId="ADAL" clId="{9F16C0B6-1760-4BCA-8131-AB4CDB426109}" dt="2025-02-18T17:54:39.989" v="127" actId="255"/>
          <ac:spMkLst>
            <pc:docMk/>
            <pc:sldMk cId="3194772664" sldId="298"/>
            <ac:spMk id="50" creationId="{53C0CF0B-61D9-6A2D-10BB-D2EE376D076C}"/>
          </ac:spMkLst>
        </pc:spChg>
        <pc:spChg chg="mod">
          <ac:chgData name="Gaspar Alfaro García" userId="b9682869-b526-4b6d-8301-b00acddeffaf" providerId="ADAL" clId="{9F16C0B6-1760-4BCA-8131-AB4CDB426109}" dt="2025-02-18T17:54:16.880" v="121" actId="255"/>
          <ac:spMkLst>
            <pc:docMk/>
            <pc:sldMk cId="3194772664" sldId="298"/>
            <ac:spMk id="51" creationId="{2DEE40CE-0898-D762-F366-AD1FB59E1A79}"/>
          </ac:spMkLst>
        </pc:spChg>
        <pc:spChg chg="mod">
          <ac:chgData name="Gaspar Alfaro García" userId="b9682869-b526-4b6d-8301-b00acddeffaf" providerId="ADAL" clId="{9F16C0B6-1760-4BCA-8131-AB4CDB426109}" dt="2025-02-18T17:54:03.421" v="120" actId="404"/>
          <ac:spMkLst>
            <pc:docMk/>
            <pc:sldMk cId="3194772664" sldId="298"/>
            <ac:spMk id="52" creationId="{4AF9455E-0F01-36EE-6678-A1E70AC4A211}"/>
          </ac:spMkLst>
        </pc:spChg>
      </pc:sldChg>
      <pc:sldChg chg="addSp delSp modSp new mod ord">
        <pc:chgData name="Gaspar Alfaro García" userId="b9682869-b526-4b6d-8301-b00acddeffaf" providerId="ADAL" clId="{9F16C0B6-1760-4BCA-8131-AB4CDB426109}" dt="2025-02-19T11:31:42.306" v="1128" actId="1076"/>
        <pc:sldMkLst>
          <pc:docMk/>
          <pc:sldMk cId="3431720624" sldId="299"/>
        </pc:sldMkLst>
        <pc:spChg chg="del">
          <ac:chgData name="Gaspar Alfaro García" userId="b9682869-b526-4b6d-8301-b00acddeffaf" providerId="ADAL" clId="{9F16C0B6-1760-4BCA-8131-AB4CDB426109}" dt="2025-02-19T11:30:44.133" v="1117" actId="478"/>
          <ac:spMkLst>
            <pc:docMk/>
            <pc:sldMk cId="3431720624" sldId="299"/>
            <ac:spMk id="2" creationId="{3C0B8171-8342-E60F-8F54-4952ACA2EDA2}"/>
          </ac:spMkLst>
        </pc:spChg>
        <pc:spChg chg="del">
          <ac:chgData name="Gaspar Alfaro García" userId="b9682869-b526-4b6d-8301-b00acddeffaf" providerId="ADAL" clId="{9F16C0B6-1760-4BCA-8131-AB4CDB426109}" dt="2025-02-19T11:30:45.845" v="1118" actId="478"/>
          <ac:spMkLst>
            <pc:docMk/>
            <pc:sldMk cId="3431720624" sldId="299"/>
            <ac:spMk id="3" creationId="{7498D23C-894E-D7ED-4C37-196D24979534}"/>
          </ac:spMkLst>
        </pc:spChg>
        <pc:spChg chg="add mod">
          <ac:chgData name="Gaspar Alfaro García" userId="b9682869-b526-4b6d-8301-b00acddeffaf" providerId="ADAL" clId="{9F16C0B6-1760-4BCA-8131-AB4CDB426109}" dt="2025-02-19T11:30:47.117" v="1119"/>
          <ac:spMkLst>
            <pc:docMk/>
            <pc:sldMk cId="3431720624" sldId="299"/>
            <ac:spMk id="4" creationId="{EA4396C7-59D1-7F62-CA5A-1B5CD867AEA3}"/>
          </ac:spMkLst>
        </pc:spChg>
        <pc:picChg chg="add mod">
          <ac:chgData name="Gaspar Alfaro García" userId="b9682869-b526-4b6d-8301-b00acddeffaf" providerId="ADAL" clId="{9F16C0B6-1760-4BCA-8131-AB4CDB426109}" dt="2025-02-19T11:31:42.306" v="1128" actId="1076"/>
          <ac:picMkLst>
            <pc:docMk/>
            <pc:sldMk cId="3431720624" sldId="299"/>
            <ac:picMk id="6" creationId="{2EBD5480-30D9-D088-D583-6A0F98254024}"/>
          </ac:picMkLst>
        </pc:picChg>
      </pc:sldChg>
      <pc:sldChg chg="addSp delSp modSp new mod">
        <pc:chgData name="Gaspar Alfaro García" userId="b9682869-b526-4b6d-8301-b00acddeffaf" providerId="ADAL" clId="{9F16C0B6-1760-4BCA-8131-AB4CDB426109}" dt="2025-02-19T16:54:34.680" v="2066" actId="1076"/>
        <pc:sldMkLst>
          <pc:docMk/>
          <pc:sldMk cId="3903438473" sldId="300"/>
        </pc:sldMkLst>
        <pc:spChg chg="del">
          <ac:chgData name="Gaspar Alfaro García" userId="b9682869-b526-4b6d-8301-b00acddeffaf" providerId="ADAL" clId="{9F16C0B6-1760-4BCA-8131-AB4CDB426109}" dt="2025-02-19T16:53:49.774" v="2055" actId="478"/>
          <ac:spMkLst>
            <pc:docMk/>
            <pc:sldMk cId="3903438473" sldId="300"/>
            <ac:spMk id="2" creationId="{ADE6ED98-5DFB-F784-9FD7-8AB7D73FF2D5}"/>
          </ac:spMkLst>
        </pc:spChg>
        <pc:spChg chg="del">
          <ac:chgData name="Gaspar Alfaro García" userId="b9682869-b526-4b6d-8301-b00acddeffaf" providerId="ADAL" clId="{9F16C0B6-1760-4BCA-8131-AB4CDB426109}" dt="2025-02-19T16:53:47.348" v="2053" actId="478"/>
          <ac:spMkLst>
            <pc:docMk/>
            <pc:sldMk cId="3903438473" sldId="300"/>
            <ac:spMk id="3" creationId="{36B07180-A3BC-4F51-9C71-DFF9BC636E63}"/>
          </ac:spMkLst>
        </pc:spChg>
        <pc:spChg chg="add del mod">
          <ac:chgData name="Gaspar Alfaro García" userId="b9682869-b526-4b6d-8301-b00acddeffaf" providerId="ADAL" clId="{9F16C0B6-1760-4BCA-8131-AB4CDB426109}" dt="2025-02-19T16:53:48.288" v="2054" actId="478"/>
          <ac:spMkLst>
            <pc:docMk/>
            <pc:sldMk cId="3903438473" sldId="300"/>
            <ac:spMk id="4" creationId="{4882D0A0-6F1C-E5E9-32D9-616532071CBB}"/>
          </ac:spMkLst>
        </pc:spChg>
        <pc:spChg chg="add mod">
          <ac:chgData name="Gaspar Alfaro García" userId="b9682869-b526-4b6d-8301-b00acddeffaf" providerId="ADAL" clId="{9F16C0B6-1760-4BCA-8131-AB4CDB426109}" dt="2025-02-19T16:53:44.307" v="2052"/>
          <ac:spMkLst>
            <pc:docMk/>
            <pc:sldMk cId="3903438473" sldId="300"/>
            <ac:spMk id="5" creationId="{3EA16B4E-5B82-6E6E-5173-AC29E70BA2A1}"/>
          </ac:spMkLst>
        </pc:spChg>
        <pc:spChg chg="add mod">
          <ac:chgData name="Gaspar Alfaro García" userId="b9682869-b526-4b6d-8301-b00acddeffaf" providerId="ADAL" clId="{9F16C0B6-1760-4BCA-8131-AB4CDB426109}" dt="2025-02-19T16:54:02.141" v="2060"/>
          <ac:spMkLst>
            <pc:docMk/>
            <pc:sldMk cId="3903438473" sldId="300"/>
            <ac:spMk id="6" creationId="{96A2326A-9487-23FC-A60E-93869C84662C}"/>
          </ac:spMkLst>
        </pc:spChg>
        <pc:picChg chg="add mod">
          <ac:chgData name="Gaspar Alfaro García" userId="b9682869-b526-4b6d-8301-b00acddeffaf" providerId="ADAL" clId="{9F16C0B6-1760-4BCA-8131-AB4CDB426109}" dt="2025-02-19T16:54:34.680" v="2066" actId="1076"/>
          <ac:picMkLst>
            <pc:docMk/>
            <pc:sldMk cId="3903438473" sldId="300"/>
            <ac:picMk id="8" creationId="{96A11575-4EDA-7E8E-6FF8-E65319B13E60}"/>
          </ac:picMkLst>
        </pc:picChg>
      </pc:sldChg>
      <pc:sldChg chg="addSp delSp modSp new mod modAnim">
        <pc:chgData name="Gaspar Alfaro García" userId="b9682869-b526-4b6d-8301-b00acddeffaf" providerId="ADAL" clId="{9F16C0B6-1760-4BCA-8131-AB4CDB426109}" dt="2025-02-19T17:16:52.760" v="2201"/>
        <pc:sldMkLst>
          <pc:docMk/>
          <pc:sldMk cId="1225364323" sldId="301"/>
        </pc:sldMkLst>
        <pc:spChg chg="del">
          <ac:chgData name="Gaspar Alfaro García" userId="b9682869-b526-4b6d-8301-b00acddeffaf" providerId="ADAL" clId="{9F16C0B6-1760-4BCA-8131-AB4CDB426109}" dt="2025-02-19T16:55:45.049" v="2068" actId="478"/>
          <ac:spMkLst>
            <pc:docMk/>
            <pc:sldMk cId="1225364323" sldId="301"/>
            <ac:spMk id="2" creationId="{A0D23D1E-F338-CB4D-D63B-13FD961AB09B}"/>
          </ac:spMkLst>
        </pc:spChg>
        <pc:spChg chg="del">
          <ac:chgData name="Gaspar Alfaro García" userId="b9682869-b526-4b6d-8301-b00acddeffaf" providerId="ADAL" clId="{9F16C0B6-1760-4BCA-8131-AB4CDB426109}" dt="2025-02-19T16:55:45.963" v="2069" actId="478"/>
          <ac:spMkLst>
            <pc:docMk/>
            <pc:sldMk cId="1225364323" sldId="301"/>
            <ac:spMk id="3" creationId="{09A8B21A-222A-3689-BB6E-534BAD94635F}"/>
          </ac:spMkLst>
        </pc:spChg>
        <pc:spChg chg="add mod">
          <ac:chgData name="Gaspar Alfaro García" userId="b9682869-b526-4b6d-8301-b00acddeffaf" providerId="ADAL" clId="{9F16C0B6-1760-4BCA-8131-AB4CDB426109}" dt="2025-02-19T17:13:57.329" v="2136" actId="1076"/>
          <ac:spMkLst>
            <pc:docMk/>
            <pc:sldMk cId="1225364323" sldId="301"/>
            <ac:spMk id="4" creationId="{2584EE3A-7D8F-BD32-AB8D-BD356B8809A2}"/>
          </ac:spMkLst>
        </pc:spChg>
        <pc:spChg chg="add mod">
          <ac:chgData name="Gaspar Alfaro García" userId="b9682869-b526-4b6d-8301-b00acddeffaf" providerId="ADAL" clId="{9F16C0B6-1760-4BCA-8131-AB4CDB426109}" dt="2025-02-19T17:14:17.337" v="2140" actId="1076"/>
          <ac:spMkLst>
            <pc:docMk/>
            <pc:sldMk cId="1225364323" sldId="301"/>
            <ac:spMk id="7" creationId="{5BA463A2-B5A3-B305-1E2A-9B38ECEA623E}"/>
          </ac:spMkLst>
        </pc:spChg>
        <pc:spChg chg="add mod">
          <ac:chgData name="Gaspar Alfaro García" userId="b9682869-b526-4b6d-8301-b00acddeffaf" providerId="ADAL" clId="{9F16C0B6-1760-4BCA-8131-AB4CDB426109}" dt="2025-02-19T17:14:17.337" v="2140" actId="1076"/>
          <ac:spMkLst>
            <pc:docMk/>
            <pc:sldMk cId="1225364323" sldId="301"/>
            <ac:spMk id="18" creationId="{2E3D20EB-07CC-2B79-5482-37D0AD1B8C35}"/>
          </ac:spMkLst>
        </pc:spChg>
        <pc:spChg chg="add mod">
          <ac:chgData name="Gaspar Alfaro García" userId="b9682869-b526-4b6d-8301-b00acddeffaf" providerId="ADAL" clId="{9F16C0B6-1760-4BCA-8131-AB4CDB426109}" dt="2025-02-19T17:14:14.820" v="2139" actId="571"/>
          <ac:spMkLst>
            <pc:docMk/>
            <pc:sldMk cId="1225364323" sldId="301"/>
            <ac:spMk id="19" creationId="{B8B119D2-A037-E688-AFD1-5FD0ED7DE074}"/>
          </ac:spMkLst>
        </pc:spChg>
        <pc:spChg chg="add mod">
          <ac:chgData name="Gaspar Alfaro García" userId="b9682869-b526-4b6d-8301-b00acddeffaf" providerId="ADAL" clId="{9F16C0B6-1760-4BCA-8131-AB4CDB426109}" dt="2025-02-19T17:14:14.820" v="2139" actId="571"/>
          <ac:spMkLst>
            <pc:docMk/>
            <pc:sldMk cId="1225364323" sldId="301"/>
            <ac:spMk id="20" creationId="{86492505-BC35-C1F0-6FB9-FDF038C1422E}"/>
          </ac:spMkLst>
        </pc:spChg>
        <pc:spChg chg="add mod">
          <ac:chgData name="Gaspar Alfaro García" userId="b9682869-b526-4b6d-8301-b00acddeffaf" providerId="ADAL" clId="{9F16C0B6-1760-4BCA-8131-AB4CDB426109}" dt="2025-02-19T17:15:40.042" v="2187" actId="20577"/>
          <ac:spMkLst>
            <pc:docMk/>
            <pc:sldMk cId="1225364323" sldId="301"/>
            <ac:spMk id="21" creationId="{649192DF-97C9-C032-DC06-C744DCDF0666}"/>
          </ac:spMkLst>
        </pc:spChg>
        <pc:spChg chg="add mod">
          <ac:chgData name="Gaspar Alfaro García" userId="b9682869-b526-4b6d-8301-b00acddeffaf" providerId="ADAL" clId="{9F16C0B6-1760-4BCA-8131-AB4CDB426109}" dt="2025-02-19T17:15:47.117" v="2198" actId="20577"/>
          <ac:spMkLst>
            <pc:docMk/>
            <pc:sldMk cId="1225364323" sldId="301"/>
            <ac:spMk id="22" creationId="{F6F0CF25-E122-75A3-B2E2-7B3CF0689BC2}"/>
          </ac:spMkLst>
        </pc:spChg>
        <pc:spChg chg="add mod">
          <ac:chgData name="Gaspar Alfaro García" userId="b9682869-b526-4b6d-8301-b00acddeffaf" providerId="ADAL" clId="{9F16C0B6-1760-4BCA-8131-AB4CDB426109}" dt="2025-02-19T17:15:56.881" v="2200" actId="1076"/>
          <ac:spMkLst>
            <pc:docMk/>
            <pc:sldMk cId="1225364323" sldId="301"/>
            <ac:spMk id="23" creationId="{0C47D422-67F1-E3B6-9C60-CF2F5DA6E32A}"/>
          </ac:spMkLst>
        </pc:spChg>
        <pc:picChg chg="add del mod">
          <ac:chgData name="Gaspar Alfaro García" userId="b9682869-b526-4b6d-8301-b00acddeffaf" providerId="ADAL" clId="{9F16C0B6-1760-4BCA-8131-AB4CDB426109}" dt="2025-02-19T17:01:08.973" v="2096" actId="478"/>
          <ac:picMkLst>
            <pc:docMk/>
            <pc:sldMk cId="1225364323" sldId="301"/>
            <ac:picMk id="6" creationId="{71DD975B-7468-F457-0486-61F052FD1D0F}"/>
          </ac:picMkLst>
        </pc:picChg>
        <pc:picChg chg="add mod">
          <ac:chgData name="Gaspar Alfaro García" userId="b9682869-b526-4b6d-8301-b00acddeffaf" providerId="ADAL" clId="{9F16C0B6-1760-4BCA-8131-AB4CDB426109}" dt="2025-02-19T17:10:46.068" v="2103"/>
          <ac:picMkLst>
            <pc:docMk/>
            <pc:sldMk cId="1225364323" sldId="301"/>
            <ac:picMk id="9" creationId="{ED679DC7-DCA2-1314-BEEB-B142C708DCB6}"/>
          </ac:picMkLst>
        </pc:picChg>
        <pc:picChg chg="add mod">
          <ac:chgData name="Gaspar Alfaro García" userId="b9682869-b526-4b6d-8301-b00acddeffaf" providerId="ADAL" clId="{9F16C0B6-1760-4BCA-8131-AB4CDB426109}" dt="2025-02-19T17:10:46.068" v="2103"/>
          <ac:picMkLst>
            <pc:docMk/>
            <pc:sldMk cId="1225364323" sldId="301"/>
            <ac:picMk id="11" creationId="{23FA8D47-F81B-7F73-F856-4C5B7C01C7C8}"/>
          </ac:picMkLst>
        </pc:picChg>
        <pc:picChg chg="add mod">
          <ac:chgData name="Gaspar Alfaro García" userId="b9682869-b526-4b6d-8301-b00acddeffaf" providerId="ADAL" clId="{9F16C0B6-1760-4BCA-8131-AB4CDB426109}" dt="2025-02-19T17:15:26.588" v="2178" actId="1076"/>
          <ac:picMkLst>
            <pc:docMk/>
            <pc:sldMk cId="1225364323" sldId="301"/>
            <ac:picMk id="13" creationId="{F5664793-4757-F56B-637B-1C97D106BB13}"/>
          </ac:picMkLst>
        </pc:picChg>
        <pc:picChg chg="add mod">
          <ac:chgData name="Gaspar Alfaro García" userId="b9682869-b526-4b6d-8301-b00acddeffaf" providerId="ADAL" clId="{9F16C0B6-1760-4BCA-8131-AB4CDB426109}" dt="2025-02-19T17:15:26.588" v="2178" actId="1076"/>
          <ac:picMkLst>
            <pc:docMk/>
            <pc:sldMk cId="1225364323" sldId="301"/>
            <ac:picMk id="15" creationId="{5944AB24-7887-DAF0-804E-877AE3CA99C9}"/>
          </ac:picMkLst>
        </pc:picChg>
        <pc:picChg chg="add mod">
          <ac:chgData name="Gaspar Alfaro García" userId="b9682869-b526-4b6d-8301-b00acddeffaf" providerId="ADAL" clId="{9F16C0B6-1760-4BCA-8131-AB4CDB426109}" dt="2025-02-19T17:15:26.588" v="2178" actId="1076"/>
          <ac:picMkLst>
            <pc:docMk/>
            <pc:sldMk cId="1225364323" sldId="301"/>
            <ac:picMk id="17" creationId="{052A81A8-71EE-775A-37AE-189D9C227C0A}"/>
          </ac:picMkLst>
        </pc:picChg>
      </pc:sldChg>
      <pc:sldChg chg="addSp delSp modSp add mod">
        <pc:chgData name="Gaspar Alfaro García" userId="b9682869-b526-4b6d-8301-b00acddeffaf" providerId="ADAL" clId="{9F16C0B6-1760-4BCA-8131-AB4CDB426109}" dt="2025-02-19T19:39:52.211" v="2838" actId="478"/>
        <pc:sldMkLst>
          <pc:docMk/>
          <pc:sldMk cId="2777734948" sldId="302"/>
        </pc:sldMkLst>
        <pc:picChg chg="add del mod">
          <ac:chgData name="Gaspar Alfaro García" userId="b9682869-b526-4b6d-8301-b00acddeffaf" providerId="ADAL" clId="{9F16C0B6-1760-4BCA-8131-AB4CDB426109}" dt="2025-02-19T19:39:52.211" v="2838" actId="478"/>
          <ac:picMkLst>
            <pc:docMk/>
            <pc:sldMk cId="2777734948" sldId="302"/>
            <ac:picMk id="5" creationId="{A218344F-8D9D-9DBC-B266-BB3195657408}"/>
          </ac:picMkLst>
        </pc:picChg>
        <pc:picChg chg="del">
          <ac:chgData name="Gaspar Alfaro García" userId="b9682869-b526-4b6d-8301-b00acddeffaf" providerId="ADAL" clId="{9F16C0B6-1760-4BCA-8131-AB4CDB426109}" dt="2025-02-19T19:25:09.631" v="2677" actId="478"/>
          <ac:picMkLst>
            <pc:docMk/>
            <pc:sldMk cId="2777734948" sldId="302"/>
            <ac:picMk id="9" creationId="{7E9DBEB4-B3B9-3FC0-41C8-3BD6D8A7E510}"/>
          </ac:picMkLst>
        </pc:picChg>
      </pc:sldChg>
      <pc:sldChg chg="addSp delSp modSp add mod">
        <pc:chgData name="Gaspar Alfaro García" userId="b9682869-b526-4b6d-8301-b00acddeffaf" providerId="ADAL" clId="{9F16C0B6-1760-4BCA-8131-AB4CDB426109}" dt="2025-02-19T19:41:14.985" v="2854" actId="1076"/>
        <pc:sldMkLst>
          <pc:docMk/>
          <pc:sldMk cId="564462209" sldId="303"/>
        </pc:sldMkLst>
        <pc:spChg chg="ord">
          <ac:chgData name="Gaspar Alfaro García" userId="b9682869-b526-4b6d-8301-b00acddeffaf" providerId="ADAL" clId="{9F16C0B6-1760-4BCA-8131-AB4CDB426109}" dt="2025-02-19T19:40:09.037" v="2845" actId="166"/>
          <ac:spMkLst>
            <pc:docMk/>
            <pc:sldMk cId="564462209" sldId="303"/>
            <ac:spMk id="4" creationId="{7BEB1D61-3C1D-173C-A0BE-1CCD897844F4}"/>
          </ac:spMkLst>
        </pc:spChg>
        <pc:picChg chg="del">
          <ac:chgData name="Gaspar Alfaro García" userId="b9682869-b526-4b6d-8301-b00acddeffaf" providerId="ADAL" clId="{9F16C0B6-1760-4BCA-8131-AB4CDB426109}" dt="2025-02-19T19:39:55.054" v="2839" actId="478"/>
          <ac:picMkLst>
            <pc:docMk/>
            <pc:sldMk cId="564462209" sldId="303"/>
            <ac:picMk id="5" creationId="{9FEF6BAF-6BB5-C9E0-B461-6A8F28C0FE97}"/>
          </ac:picMkLst>
        </pc:picChg>
        <pc:picChg chg="add mod">
          <ac:chgData name="Gaspar Alfaro García" userId="b9682869-b526-4b6d-8301-b00acddeffaf" providerId="ADAL" clId="{9F16C0B6-1760-4BCA-8131-AB4CDB426109}" dt="2025-02-19T19:41:14.985" v="2854" actId="1076"/>
          <ac:picMkLst>
            <pc:docMk/>
            <pc:sldMk cId="564462209" sldId="303"/>
            <ac:picMk id="6" creationId="{02CE88C6-A19F-761B-9F7F-DA477769A1A5}"/>
          </ac:picMkLst>
        </pc:picChg>
      </pc:sldChg>
      <pc:sldChg chg="addSp delSp modSp new mod">
        <pc:chgData name="Gaspar Alfaro García" userId="b9682869-b526-4b6d-8301-b00acddeffaf" providerId="ADAL" clId="{9F16C0B6-1760-4BCA-8131-AB4CDB426109}" dt="2025-02-19T19:44:39.908" v="2924" actId="27107"/>
        <pc:sldMkLst>
          <pc:docMk/>
          <pc:sldMk cId="2291951251" sldId="304"/>
        </pc:sldMkLst>
        <pc:spChg chg="del">
          <ac:chgData name="Gaspar Alfaro García" userId="b9682869-b526-4b6d-8301-b00acddeffaf" providerId="ADAL" clId="{9F16C0B6-1760-4BCA-8131-AB4CDB426109}" dt="2025-02-19T19:41:30.795" v="2856" actId="478"/>
          <ac:spMkLst>
            <pc:docMk/>
            <pc:sldMk cId="2291951251" sldId="304"/>
            <ac:spMk id="2" creationId="{CF2D206E-FF8C-0DD6-965E-110EAE52AADF}"/>
          </ac:spMkLst>
        </pc:spChg>
        <pc:spChg chg="del">
          <ac:chgData name="Gaspar Alfaro García" userId="b9682869-b526-4b6d-8301-b00acddeffaf" providerId="ADAL" clId="{9F16C0B6-1760-4BCA-8131-AB4CDB426109}" dt="2025-02-19T19:41:31.638" v="2857" actId="478"/>
          <ac:spMkLst>
            <pc:docMk/>
            <pc:sldMk cId="2291951251" sldId="304"/>
            <ac:spMk id="3" creationId="{BB897165-8915-DDF1-DFA6-9EF99A86CCC2}"/>
          </ac:spMkLst>
        </pc:spChg>
        <pc:spChg chg="add mod">
          <ac:chgData name="Gaspar Alfaro García" userId="b9682869-b526-4b6d-8301-b00acddeffaf" providerId="ADAL" clId="{9F16C0B6-1760-4BCA-8131-AB4CDB426109}" dt="2025-02-19T19:43:46.388" v="2914" actId="1076"/>
          <ac:spMkLst>
            <pc:docMk/>
            <pc:sldMk cId="2291951251" sldId="304"/>
            <ac:spMk id="5" creationId="{D22978DA-BF4B-8EF9-C4E4-8E320AB348FA}"/>
          </ac:spMkLst>
        </pc:spChg>
        <pc:spChg chg="add mod">
          <ac:chgData name="Gaspar Alfaro García" userId="b9682869-b526-4b6d-8301-b00acddeffaf" providerId="ADAL" clId="{9F16C0B6-1760-4BCA-8131-AB4CDB426109}" dt="2025-02-19T19:44:39.908" v="2924" actId="27107"/>
          <ac:spMkLst>
            <pc:docMk/>
            <pc:sldMk cId="2291951251" sldId="304"/>
            <ac:spMk id="6" creationId="{36197756-71EA-BBE1-7B53-DA5016364245}"/>
          </ac:spMkLst>
        </pc:spChg>
        <pc:spChg chg="add mod">
          <ac:chgData name="Gaspar Alfaro García" userId="b9682869-b526-4b6d-8301-b00acddeffaf" providerId="ADAL" clId="{9F16C0B6-1760-4BCA-8131-AB4CDB426109}" dt="2025-02-19T19:43:48.498" v="2916" actId="571"/>
          <ac:spMkLst>
            <pc:docMk/>
            <pc:sldMk cId="2291951251" sldId="304"/>
            <ac:spMk id="7" creationId="{93926DF5-4389-D1D7-6846-1C78504E5332}"/>
          </ac:spMkLst>
        </pc:spChg>
        <pc:picChg chg="add mod">
          <ac:chgData name="Gaspar Alfaro García" userId="b9682869-b526-4b6d-8301-b00acddeffaf" providerId="ADAL" clId="{9F16C0B6-1760-4BCA-8131-AB4CDB426109}" dt="2025-02-19T19:42:12.843" v="2864" actId="1076"/>
          <ac:picMkLst>
            <pc:docMk/>
            <pc:sldMk cId="2291951251" sldId="304"/>
            <ac:picMk id="4" creationId="{45C58C1C-4C6D-C4A7-9F1C-C0FF0A53B276}"/>
          </ac:picMkLst>
        </pc:picChg>
      </pc:sldChg>
    </pc:docChg>
  </pc:docChgLst>
  <pc:docChgLst>
    <pc:chgData name="Gaspar Alfaro García" userId="S::gaspar.alfaro@urjc.es::b9682869-b526-4b6d-8301-b00acddeffaf" providerId="AD" clId="Web-{CF82511A-FF31-F104-D36B-A7891AA85F89}"/>
    <pc:docChg chg="modSld">
      <pc:chgData name="Gaspar Alfaro García" userId="S::gaspar.alfaro@urjc.es::b9682869-b526-4b6d-8301-b00acddeffaf" providerId="AD" clId="Web-{CF82511A-FF31-F104-D36B-A7891AA85F89}" dt="2025-02-18T17:42:50.395" v="17" actId="20577"/>
      <pc:docMkLst>
        <pc:docMk/>
      </pc:docMkLst>
      <pc:sldChg chg="modSp">
        <pc:chgData name="Gaspar Alfaro García" userId="S::gaspar.alfaro@urjc.es::b9682869-b526-4b6d-8301-b00acddeffaf" providerId="AD" clId="Web-{CF82511A-FF31-F104-D36B-A7891AA85F89}" dt="2025-02-18T17:42:50.395" v="17" actId="20577"/>
        <pc:sldMkLst>
          <pc:docMk/>
          <pc:sldMk cId="912149332" sldId="293"/>
        </pc:sldMkLst>
        <pc:spChg chg="mod">
          <ac:chgData name="Gaspar Alfaro García" userId="S::gaspar.alfaro@urjc.es::b9682869-b526-4b6d-8301-b00acddeffaf" providerId="AD" clId="Web-{CF82511A-FF31-F104-D36B-A7891AA85F89}" dt="2025-02-18T17:42:50.395" v="17" actId="20577"/>
          <ac:spMkLst>
            <pc:docMk/>
            <pc:sldMk cId="912149332" sldId="293"/>
            <ac:spMk id="7" creationId="{52CCF704-81C4-8EB3-1195-581FBCC3BB7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81B010-58DC-46D5-B5F8-DFFFED6D02C8}" type="datetimeFigureOut">
              <a:rPr lang="es-ES" smtClean="0"/>
              <a:t>25/02/2025</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EA7587-D748-4B54-A2B8-6E043C119B23}" type="slidenum">
              <a:rPr lang="es-ES" smtClean="0"/>
              <a:t>‹Nº›</a:t>
            </a:fld>
            <a:endParaRPr lang="es-ES"/>
          </a:p>
        </p:txBody>
      </p:sp>
    </p:spTree>
    <p:extLst>
      <p:ext uri="{BB962C8B-B14F-4D97-AF65-F5344CB8AC3E}">
        <p14:creationId xmlns:p14="http://schemas.microsoft.com/office/powerpoint/2010/main" val="176271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EA7587-D748-4B54-A2B8-6E043C119B23}" type="slidenum">
              <a:rPr lang="es-ES" smtClean="0"/>
              <a:t>1</a:t>
            </a:fld>
            <a:endParaRPr lang="es-ES"/>
          </a:p>
        </p:txBody>
      </p:sp>
    </p:spTree>
    <p:extLst>
      <p:ext uri="{BB962C8B-B14F-4D97-AF65-F5344CB8AC3E}">
        <p14:creationId xmlns:p14="http://schemas.microsoft.com/office/powerpoint/2010/main" val="10360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B9B82-115A-ACB8-21DE-37EDA9A7560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111AD3-F551-4943-A51D-B085160B5C1B}"/>
              </a:ext>
            </a:extLst>
          </p:cNvPr>
          <p:cNvSpPr>
            <a:spLocks noGrp="1" noRot="1" noChangeAspect="1"/>
          </p:cNvSpPr>
          <p:nvPr>
            <p:ph type="sldImg"/>
          </p:nvPr>
        </p:nvSpPr>
        <p:spPr>
          <a:xfrm>
            <a:off x="1371600" y="1143000"/>
            <a:ext cx="4114800" cy="3086100"/>
          </a:xfrm>
        </p:spPr>
      </p:sp>
      <p:sp>
        <p:nvSpPr>
          <p:cNvPr id="3" name="Marcador de notas 2">
            <a:extLst>
              <a:ext uri="{FF2B5EF4-FFF2-40B4-BE49-F238E27FC236}">
                <a16:creationId xmlns:a16="http://schemas.microsoft.com/office/drawing/2014/main" id="{74337615-4287-9DED-D071-C72E944F84C2}"/>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C2399563-13CA-43E3-C4ED-B2BD46A1FCB6}"/>
              </a:ext>
            </a:extLst>
          </p:cNvPr>
          <p:cNvSpPr>
            <a:spLocks noGrp="1"/>
          </p:cNvSpPr>
          <p:nvPr>
            <p:ph type="sldNum" sz="quarter" idx="5"/>
          </p:nvPr>
        </p:nvSpPr>
        <p:spPr/>
        <p:txBody>
          <a:bodyPr/>
          <a:lstStyle/>
          <a:p>
            <a:fld id="{28EA7587-D748-4B54-A2B8-6E043C119B23}" type="slidenum">
              <a:rPr lang="es-ES" smtClean="0"/>
              <a:t>5</a:t>
            </a:fld>
            <a:endParaRPr lang="es-ES"/>
          </a:p>
        </p:txBody>
      </p:sp>
    </p:spTree>
    <p:extLst>
      <p:ext uri="{BB962C8B-B14F-4D97-AF65-F5344CB8AC3E}">
        <p14:creationId xmlns:p14="http://schemas.microsoft.com/office/powerpoint/2010/main" val="2863260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7B988-EC15-A7B6-A247-E5D81DE16E1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47F3CBF-D2E0-3422-FA18-198F916AEF29}"/>
              </a:ext>
            </a:extLst>
          </p:cNvPr>
          <p:cNvSpPr>
            <a:spLocks noGrp="1" noRot="1" noChangeAspect="1"/>
          </p:cNvSpPr>
          <p:nvPr>
            <p:ph type="sldImg"/>
          </p:nvPr>
        </p:nvSpPr>
        <p:spPr>
          <a:xfrm>
            <a:off x="1371600" y="1143000"/>
            <a:ext cx="4114800" cy="3086100"/>
          </a:xfrm>
        </p:spPr>
      </p:sp>
      <p:sp>
        <p:nvSpPr>
          <p:cNvPr id="3" name="Marcador de notas 2">
            <a:extLst>
              <a:ext uri="{FF2B5EF4-FFF2-40B4-BE49-F238E27FC236}">
                <a16:creationId xmlns:a16="http://schemas.microsoft.com/office/drawing/2014/main" id="{3E7E711D-19A2-176B-49E4-1791F03D4F74}"/>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0BFDE4B0-0AB2-1EC9-BCA8-112C382C1D16}"/>
              </a:ext>
            </a:extLst>
          </p:cNvPr>
          <p:cNvSpPr>
            <a:spLocks noGrp="1"/>
          </p:cNvSpPr>
          <p:nvPr>
            <p:ph type="sldNum" sz="quarter" idx="5"/>
          </p:nvPr>
        </p:nvSpPr>
        <p:spPr/>
        <p:txBody>
          <a:bodyPr/>
          <a:lstStyle/>
          <a:p>
            <a:fld id="{28EA7587-D748-4B54-A2B8-6E043C119B23}" type="slidenum">
              <a:rPr lang="es-ES" smtClean="0"/>
              <a:t>6</a:t>
            </a:fld>
            <a:endParaRPr lang="es-ES"/>
          </a:p>
        </p:txBody>
      </p:sp>
    </p:spTree>
    <p:extLst>
      <p:ext uri="{BB962C8B-B14F-4D97-AF65-F5344CB8AC3E}">
        <p14:creationId xmlns:p14="http://schemas.microsoft.com/office/powerpoint/2010/main" val="195812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EA7587-D748-4B54-A2B8-6E043C119B23}" type="slidenum">
              <a:rPr lang="es-ES" smtClean="0"/>
              <a:t>12</a:t>
            </a:fld>
            <a:endParaRPr lang="es-ES"/>
          </a:p>
        </p:txBody>
      </p:sp>
    </p:spTree>
    <p:extLst>
      <p:ext uri="{BB962C8B-B14F-4D97-AF65-F5344CB8AC3E}">
        <p14:creationId xmlns:p14="http://schemas.microsoft.com/office/powerpoint/2010/main" val="1576984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EA7587-D748-4B54-A2B8-6E043C119B23}" type="slidenum">
              <a:rPr lang="es-ES" smtClean="0"/>
              <a:t>16</a:t>
            </a:fld>
            <a:endParaRPr lang="es-ES"/>
          </a:p>
        </p:txBody>
      </p:sp>
    </p:spTree>
    <p:extLst>
      <p:ext uri="{BB962C8B-B14F-4D97-AF65-F5344CB8AC3E}">
        <p14:creationId xmlns:p14="http://schemas.microsoft.com/office/powerpoint/2010/main" val="2408860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726443" y="1122363"/>
            <a:ext cx="5691116" cy="2621154"/>
          </a:xfrm>
        </p:spPr>
        <p:txBody>
          <a:bodyPr anchor="b">
            <a:normAutofit/>
          </a:bodyPr>
          <a:lstStyle>
            <a:lvl1pPr algn="ctr">
              <a:defRPr sz="3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726443" y="3843709"/>
            <a:ext cx="5691116" cy="1414091"/>
          </a:xfrm>
        </p:spPr>
        <p:txBody>
          <a:bodyPr>
            <a:normAutofit/>
          </a:bodyPr>
          <a:lstStyle>
            <a:lvl1pPr marL="0" indent="0" algn="ctr">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2/25/2025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511203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459486" y="548640"/>
            <a:ext cx="78867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459486" y="1680899"/>
            <a:ext cx="78867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2/25/2025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54486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7226166" y="578497"/>
            <a:ext cx="1535278"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628650" y="578498"/>
            <a:ext cx="6597516"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2/25/2025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788851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2/25/2025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124807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52536" y="553617"/>
            <a:ext cx="6204855" cy="4008859"/>
          </a:xfrm>
        </p:spPr>
        <p:txBody>
          <a:bodyPr anchor="t">
            <a:normAutofit/>
          </a:bodyPr>
          <a:lstStyle>
            <a:lvl1pPr>
              <a:defRPr sz="405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52535" y="4589464"/>
            <a:ext cx="6204855" cy="1384617"/>
          </a:xfrm>
        </p:spPr>
        <p:txBody>
          <a:bodyPr anchor="b">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2/25/2025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31207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9486" y="548640"/>
            <a:ext cx="8055864"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459486"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2/25/2025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181702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57200" y="547396"/>
            <a:ext cx="8059341"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57201" y="1685735"/>
            <a:ext cx="3868340" cy="559834"/>
          </a:xfrm>
        </p:spPr>
        <p:txBody>
          <a:bodyPr anchor="b">
            <a:normAutofit/>
          </a:bodyPr>
          <a:lstStyle>
            <a:lvl1pPr marL="0" indent="0">
              <a:lnSpc>
                <a:spcPct val="90000"/>
              </a:lnSpc>
              <a:buNone/>
              <a:defRPr sz="1500" b="1"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457201" y="2386895"/>
            <a:ext cx="3868340"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4629150" y="1685735"/>
            <a:ext cx="3887391" cy="559834"/>
          </a:xfrm>
        </p:spPr>
        <p:txBody>
          <a:bodyPr anchor="b">
            <a:normAutofit/>
          </a:bodyPr>
          <a:lstStyle>
            <a:lvl1pPr marL="0" indent="0">
              <a:lnSpc>
                <a:spcPct val="90000"/>
              </a:lnSpc>
              <a:buNone/>
              <a:defRPr sz="1500" b="1"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4629150" y="2386895"/>
            <a:ext cx="3887392"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2/25/2025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940153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2/25/2025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4096311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2/25/2025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74489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47870" y="553617"/>
            <a:ext cx="2696726" cy="1757505"/>
          </a:xfrm>
        </p:spPr>
        <p:txBody>
          <a:bodyPr anchor="t">
            <a:normAutofit/>
          </a:bodyPr>
          <a:lstStyle>
            <a:lvl1pPr>
              <a:defRPr sz="21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3851031" y="553616"/>
            <a:ext cx="4709806" cy="5486400"/>
          </a:xfrm>
        </p:spPr>
        <p:txBody>
          <a:bodyPr>
            <a:normAutofit/>
          </a:bodyPr>
          <a:lstStyle>
            <a:lvl1pPr>
              <a:defRPr sz="2100"/>
            </a:lvl1pPr>
            <a:lvl2pPr>
              <a:defRPr sz="1800"/>
            </a:lvl2pPr>
            <a:lvl3pPr>
              <a:defRPr sz="1500"/>
            </a:lvl3pPr>
            <a:lvl4pPr>
              <a:defRPr sz="1350"/>
            </a:lvl4pPr>
            <a:lvl5pPr>
              <a:defRPr sz="13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47870" y="2311122"/>
            <a:ext cx="2696726" cy="3728895"/>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2/25/2025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563543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45770" y="557785"/>
            <a:ext cx="2696726" cy="2212313"/>
          </a:xfrm>
        </p:spPr>
        <p:txBody>
          <a:bodyPr anchor="t">
            <a:normAutofit/>
          </a:bodyPr>
          <a:lstStyle>
            <a:lvl1pPr>
              <a:defRPr sz="21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3797490" y="657103"/>
            <a:ext cx="4862765" cy="5555904"/>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57201" y="2826137"/>
            <a:ext cx="2689190" cy="3434638"/>
          </a:xfrm>
        </p:spPr>
        <p:txBody>
          <a:bodyPr anchor="b"/>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2/25/2025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4082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59486" y="548640"/>
            <a:ext cx="7990184"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59486" y="1715532"/>
            <a:ext cx="7990184"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02870" y="6453003"/>
            <a:ext cx="2620736" cy="365125"/>
          </a:xfrm>
          <a:prstGeom prst="rect">
            <a:avLst/>
          </a:prstGeom>
        </p:spPr>
        <p:txBody>
          <a:bodyPr vert="horz" lIns="91440" tIns="45720" rIns="91440" bIns="45720" rtlCol="0" anchor="ctr"/>
          <a:lstStyle>
            <a:lvl1pPr algn="l">
              <a:defRPr sz="675">
                <a:solidFill>
                  <a:schemeClr val="tx1"/>
                </a:solidFill>
              </a:defRPr>
            </a:lvl1pPr>
          </a:lstStyle>
          <a:p>
            <a:fld id="{67F45AC6-C491-4585-A584-9CE2AF7D5500}" type="datetime1">
              <a:rPr lang="en-US" smtClean="0"/>
              <a:t>2/25/2025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6657391" y="6453003"/>
            <a:ext cx="2104054" cy="365125"/>
          </a:xfrm>
          <a:prstGeom prst="rect">
            <a:avLst/>
          </a:prstGeom>
        </p:spPr>
        <p:txBody>
          <a:bodyPr vert="horz" lIns="91440" tIns="45720" rIns="91440" bIns="45720" rtlCol="0" anchor="ctr"/>
          <a:lstStyle>
            <a:lvl1pPr algn="r">
              <a:defRPr sz="675">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8724122" y="6453003"/>
            <a:ext cx="321905" cy="365125"/>
          </a:xfrm>
          <a:prstGeom prst="rect">
            <a:avLst/>
          </a:prstGeom>
        </p:spPr>
        <p:txBody>
          <a:bodyPr vert="horz" lIns="91440" tIns="45720" rIns="91440" bIns="45720" rtlCol="0" anchor="ctr"/>
          <a:lstStyle>
            <a:lvl1pPr algn="r">
              <a:defRPr sz="675">
                <a:solidFill>
                  <a:schemeClr val="tx1"/>
                </a:solidFill>
              </a:defRPr>
            </a:lvl1pPr>
          </a:lstStyle>
          <a:p>
            <a:fld id="{CC057153-B650-4DEB-B370-79DDCFDCE934}" type="slidenum">
              <a:rPr lang="en-US" smtClean="0"/>
              <a:t>‹Nº›</a:t>
            </a:fld>
            <a:endParaRPr lang="en-US"/>
          </a:p>
        </p:txBody>
      </p:sp>
    </p:spTree>
    <p:extLst>
      <p:ext uri="{BB962C8B-B14F-4D97-AF65-F5344CB8AC3E}">
        <p14:creationId xmlns:p14="http://schemas.microsoft.com/office/powerpoint/2010/main" val="78254726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14" r:id="rId6"/>
    <p:sldLayoutId id="2147483710" r:id="rId7"/>
    <p:sldLayoutId id="2147483711" r:id="rId8"/>
    <p:sldLayoutId id="2147483712" r:id="rId9"/>
    <p:sldLayoutId id="2147483713" r:id="rId10"/>
    <p:sldLayoutId id="2147483715" r:id="rId11"/>
  </p:sldLayoutIdLst>
  <p:hf sldNum="0" hdr="0" ftr="0" dt="0"/>
  <p:txStyles>
    <p:titleStyle>
      <a:lvl1pPr algn="l" defTabSz="685800" rtl="0" eaLnBrk="1" latinLnBrk="0" hangingPunct="1">
        <a:lnSpc>
          <a:spcPct val="90000"/>
        </a:lnSpc>
        <a:spcBef>
          <a:spcPct val="0"/>
        </a:spcBef>
        <a:buNone/>
        <a:defRPr sz="2700" b="1" kern="120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latin typeface="+mn-lt"/>
          <a:ea typeface="+mn-ea"/>
          <a:cs typeface="+mn-cs"/>
        </a:defRPr>
      </a:lvl1pPr>
      <a:lvl2pPr marL="34290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latin typeface="+mn-lt"/>
          <a:ea typeface="+mn-ea"/>
          <a:cs typeface="+mn-cs"/>
        </a:defRPr>
      </a:lvl2pPr>
      <a:lvl3pPr marL="5143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latin typeface="+mn-lt"/>
          <a:ea typeface="+mn-ea"/>
          <a:cs typeface="+mn-cs"/>
        </a:defRPr>
      </a:lvl3pPr>
      <a:lvl4pPr marL="68580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latin typeface="+mn-lt"/>
          <a:ea typeface="+mn-ea"/>
          <a:cs typeface="+mn-cs"/>
        </a:defRPr>
      </a:lvl4pPr>
      <a:lvl5pPr marL="8572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3.png"/><Relationship Id="rId18" Type="http://schemas.openxmlformats.org/officeDocument/2006/relationships/image" Target="../media/image32.png"/><Relationship Id="rId3" Type="http://schemas.openxmlformats.org/officeDocument/2006/relationships/image" Target="../media/image14.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notesSlide" Target="../notesSlides/notesSlide3.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6.png"/><Relationship Id="rId5" Type="http://schemas.openxmlformats.org/officeDocument/2006/relationships/image" Target="../media/image18.png"/><Relationship Id="rId15" Type="http://schemas.openxmlformats.org/officeDocument/2006/relationships/image" Target="../media/image29.png"/><Relationship Id="rId10" Type="http://schemas.openxmlformats.org/officeDocument/2006/relationships/image" Target="../media/image25.png"/><Relationship Id="rId19" Type="http://schemas.openxmlformats.org/officeDocument/2006/relationships/image" Target="../media/image33.png"/><Relationship Id="rId4" Type="http://schemas.openxmlformats.org/officeDocument/2006/relationships/image" Target="../media/image20.png"/><Relationship Id="rId9" Type="http://schemas.openxmlformats.org/officeDocument/2006/relationships/image" Target="../media/image24.png"/><Relationship Id="rId1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3748729-50C7-8599-6D3C-E12C17D6E64E}"/>
              </a:ext>
            </a:extLst>
          </p:cNvPr>
          <p:cNvSpPr txBox="1"/>
          <p:nvPr/>
        </p:nvSpPr>
        <p:spPr>
          <a:xfrm>
            <a:off x="0" y="2359104"/>
            <a:ext cx="9144000" cy="1077218"/>
          </a:xfrm>
          <a:prstGeom prst="rect">
            <a:avLst/>
          </a:prstGeom>
          <a:noFill/>
        </p:spPr>
        <p:txBody>
          <a:bodyPr wrap="square" rtlCol="0">
            <a:spAutoFit/>
          </a:bodyPr>
          <a:lstStyle/>
          <a:p>
            <a:pPr algn="ctr"/>
            <a:r>
              <a:rPr lang="es-ES" sz="3200" dirty="0" err="1">
                <a:solidFill>
                  <a:schemeClr val="bg2">
                    <a:lumMod val="10000"/>
                  </a:schemeClr>
                </a:solidFill>
                <a:latin typeface="Amasis MT Pro" panose="02040504050005020304" pitchFamily="18" charset="0"/>
                <a:ea typeface="ADLaM Display" panose="020F0502020204030204" pitchFamily="2" charset="0"/>
                <a:cs typeface="Adobe Devanagari" panose="02040503050201020203" pitchFamily="18" charset="0"/>
              </a:rPr>
              <a:t>Further</a:t>
            </a:r>
            <a:r>
              <a:rPr lang="es-ES" sz="3200" dirty="0">
                <a:solidFill>
                  <a:schemeClr val="bg2">
                    <a:lumMod val="10000"/>
                  </a:schemeClr>
                </a:solidFill>
                <a:latin typeface="Amasis MT Pro" panose="02040504050005020304" pitchFamily="18" charset="0"/>
                <a:ea typeface="ADLaM Display" panose="020F0502020204030204" pitchFamily="2" charset="0"/>
                <a:cs typeface="Adobe Devanagari" panose="02040503050201020203" pitchFamily="18" charset="0"/>
              </a:rPr>
              <a:t> </a:t>
            </a:r>
            <a:r>
              <a:rPr lang="es-ES" sz="3200" dirty="0" err="1">
                <a:solidFill>
                  <a:schemeClr val="bg2">
                    <a:lumMod val="10000"/>
                  </a:schemeClr>
                </a:solidFill>
                <a:latin typeface="Amasis MT Pro" panose="02040504050005020304" pitchFamily="18" charset="0"/>
                <a:ea typeface="ADLaM Display" panose="020F0502020204030204" pitchFamily="2" charset="0"/>
                <a:cs typeface="Adobe Devanagari" panose="02040503050201020203" pitchFamily="18" charset="0"/>
              </a:rPr>
              <a:t>Advancements</a:t>
            </a:r>
            <a:r>
              <a:rPr lang="es-ES" sz="3200" dirty="0">
                <a:solidFill>
                  <a:schemeClr val="bg2">
                    <a:lumMod val="10000"/>
                  </a:schemeClr>
                </a:solidFill>
                <a:latin typeface="Amasis MT Pro" panose="02040504050005020304" pitchFamily="18" charset="0"/>
                <a:ea typeface="ADLaM Display" panose="020F0502020204030204" pitchFamily="2" charset="0"/>
                <a:cs typeface="Adobe Devanagari" panose="02040503050201020203" pitchFamily="18" charset="0"/>
              </a:rPr>
              <a:t> and </a:t>
            </a:r>
            <a:r>
              <a:rPr lang="es-ES" sz="3200" dirty="0" err="1">
                <a:solidFill>
                  <a:schemeClr val="bg2">
                    <a:lumMod val="10000"/>
                  </a:schemeClr>
                </a:solidFill>
                <a:latin typeface="Amasis MT Pro" panose="02040504050005020304" pitchFamily="18" charset="0"/>
                <a:ea typeface="ADLaM Display" panose="020F0502020204030204" pitchFamily="2" charset="0"/>
                <a:cs typeface="Adobe Devanagari" panose="02040503050201020203" pitchFamily="18" charset="0"/>
              </a:rPr>
              <a:t>Developments</a:t>
            </a:r>
            <a:r>
              <a:rPr lang="es-ES" sz="3200" dirty="0">
                <a:solidFill>
                  <a:schemeClr val="bg2">
                    <a:lumMod val="10000"/>
                  </a:schemeClr>
                </a:solidFill>
                <a:latin typeface="Amasis MT Pro" panose="02040504050005020304" pitchFamily="18" charset="0"/>
                <a:ea typeface="ADLaM Display" panose="020F0502020204030204" pitchFamily="2" charset="0"/>
                <a:cs typeface="Adobe Devanagari" panose="02040503050201020203" pitchFamily="18" charset="0"/>
              </a:rPr>
              <a:t> </a:t>
            </a:r>
          </a:p>
          <a:p>
            <a:pPr algn="ctr"/>
            <a:r>
              <a:rPr lang="en-US" sz="3200" dirty="0">
                <a:solidFill>
                  <a:schemeClr val="bg2">
                    <a:lumMod val="10000"/>
                  </a:schemeClr>
                </a:solidFill>
                <a:latin typeface="Amasis MT Pro" panose="02040504050005020304" pitchFamily="18" charset="0"/>
                <a:ea typeface="ADLaM Display" panose="020F0502020204030204" pitchFamily="2" charset="0"/>
                <a:cs typeface="Adobe Devanagari" panose="02040503050201020203" pitchFamily="18" charset="0"/>
              </a:rPr>
              <a:t>in Game Theory, Complexity and Control</a:t>
            </a:r>
            <a:endParaRPr lang="es-ES" sz="3200" dirty="0">
              <a:solidFill>
                <a:schemeClr val="bg2">
                  <a:lumMod val="10000"/>
                </a:schemeClr>
              </a:solidFill>
              <a:latin typeface="Amasis MT Pro" panose="02040504050005020304" pitchFamily="18" charset="0"/>
              <a:ea typeface="ADLaM Display" panose="020F0502020204030204" pitchFamily="2" charset="0"/>
              <a:cs typeface="Adobe Devanagari" panose="02040503050201020203" pitchFamily="18" charset="0"/>
            </a:endParaRPr>
          </a:p>
        </p:txBody>
      </p:sp>
      <p:sp>
        <p:nvSpPr>
          <p:cNvPr id="6" name="CuadroTexto 5">
            <a:extLst>
              <a:ext uri="{FF2B5EF4-FFF2-40B4-BE49-F238E27FC236}">
                <a16:creationId xmlns:a16="http://schemas.microsoft.com/office/drawing/2014/main" id="{1115F3DB-6A7A-DADC-D795-8726BC1AC44E}"/>
              </a:ext>
            </a:extLst>
          </p:cNvPr>
          <p:cNvSpPr txBox="1"/>
          <p:nvPr/>
        </p:nvSpPr>
        <p:spPr>
          <a:xfrm>
            <a:off x="0" y="3647281"/>
            <a:ext cx="9144000" cy="830997"/>
          </a:xfrm>
          <a:prstGeom prst="rect">
            <a:avLst/>
          </a:prstGeom>
          <a:noFill/>
        </p:spPr>
        <p:txBody>
          <a:bodyPr wrap="square" rtlCol="0">
            <a:spAutoFit/>
          </a:bodyPr>
          <a:lstStyle/>
          <a:p>
            <a:pPr algn="ctr"/>
            <a:r>
              <a:rPr lang="es-ES" sz="1600" u="sng" dirty="0">
                <a:solidFill>
                  <a:schemeClr val="bg2">
                    <a:lumMod val="50000"/>
                  </a:schemeClr>
                </a:solidFill>
                <a:latin typeface="Amasis MT Pro" panose="02040504050005020304" pitchFamily="18" charset="0"/>
                <a:cs typeface="Adobe Devanagari" panose="02040503050201020203" pitchFamily="18" charset="0"/>
              </a:rPr>
              <a:t>Tesis doctoral realizada por</a:t>
            </a:r>
            <a:r>
              <a:rPr lang="es-ES" sz="1600" dirty="0">
                <a:solidFill>
                  <a:schemeClr val="bg2">
                    <a:lumMod val="50000"/>
                  </a:schemeClr>
                </a:solidFill>
                <a:latin typeface="Amasis MT Pro" panose="02040504050005020304" pitchFamily="18" charset="0"/>
                <a:cs typeface="Adobe Devanagari" panose="02040503050201020203" pitchFamily="18" charset="0"/>
              </a:rPr>
              <a:t> </a:t>
            </a:r>
            <a:r>
              <a:rPr lang="es-ES" sz="1600" dirty="0">
                <a:solidFill>
                  <a:schemeClr val="bg2">
                    <a:lumMod val="25000"/>
                  </a:schemeClr>
                </a:solidFill>
                <a:latin typeface="Amasis MT Pro" panose="02040504050005020304" pitchFamily="18" charset="0"/>
                <a:cs typeface="Adobe Devanagari" panose="02040503050201020203" pitchFamily="18" charset="0"/>
              </a:rPr>
              <a:t>Gaspar Alfaro García.</a:t>
            </a:r>
          </a:p>
          <a:p>
            <a:pPr algn="ctr"/>
            <a:endParaRPr lang="es-ES" sz="1600" dirty="0">
              <a:solidFill>
                <a:schemeClr val="bg2">
                  <a:lumMod val="25000"/>
                </a:schemeClr>
              </a:solidFill>
              <a:latin typeface="Amasis MT Pro" panose="02040504050005020304" pitchFamily="18" charset="0"/>
              <a:cs typeface="Adobe Devanagari" panose="02040503050201020203" pitchFamily="18" charset="0"/>
            </a:endParaRPr>
          </a:p>
          <a:p>
            <a:pPr algn="ctr"/>
            <a:r>
              <a:rPr lang="es-ES" sz="1600" u="sng" dirty="0">
                <a:solidFill>
                  <a:schemeClr val="bg2">
                    <a:lumMod val="50000"/>
                  </a:schemeClr>
                </a:solidFill>
                <a:latin typeface="Amasis MT Pro" panose="02040504050005020304" pitchFamily="18" charset="0"/>
                <a:cs typeface="Adobe Devanagari" panose="02040503050201020203" pitchFamily="18" charset="0"/>
              </a:rPr>
              <a:t>Co-dirigida por</a:t>
            </a:r>
            <a:r>
              <a:rPr lang="es-ES" sz="1600" dirty="0">
                <a:latin typeface="Amasis MT Pro" panose="02040504050005020304" pitchFamily="18" charset="0"/>
                <a:cs typeface="Adobe Devanagari" panose="02040503050201020203" pitchFamily="18" charset="0"/>
              </a:rPr>
              <a:t> </a:t>
            </a:r>
            <a:r>
              <a:rPr lang="es-ES" sz="1600" dirty="0">
                <a:solidFill>
                  <a:schemeClr val="bg2">
                    <a:lumMod val="25000"/>
                  </a:schemeClr>
                </a:solidFill>
                <a:latin typeface="Amasis MT Pro" panose="02040504050005020304" pitchFamily="18" charset="0"/>
                <a:cs typeface="Adobe Devanagari" panose="02040503050201020203" pitchFamily="18" charset="0"/>
              </a:rPr>
              <a:t>Miguel Ángel Fernández Sanjuán y Rubén Capeáns Rivas.</a:t>
            </a:r>
          </a:p>
        </p:txBody>
      </p:sp>
      <p:pic>
        <p:nvPicPr>
          <p:cNvPr id="7" name="Imagen 6" descr="Dibujo en blanco y negro&#10;&#10;Descripción generada automáticamente con confianza media">
            <a:extLst>
              <a:ext uri="{FF2B5EF4-FFF2-40B4-BE49-F238E27FC236}">
                <a16:creationId xmlns:a16="http://schemas.microsoft.com/office/drawing/2014/main" id="{6EBF8777-F184-ED9A-071E-EB2A565EC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809" y="5478272"/>
            <a:ext cx="2452849" cy="1379728"/>
          </a:xfrm>
          <a:prstGeom prst="rect">
            <a:avLst/>
          </a:prstGeom>
        </p:spPr>
      </p:pic>
      <p:sp>
        <p:nvSpPr>
          <p:cNvPr id="3" name="CuadroTexto 2">
            <a:extLst>
              <a:ext uri="{FF2B5EF4-FFF2-40B4-BE49-F238E27FC236}">
                <a16:creationId xmlns:a16="http://schemas.microsoft.com/office/drawing/2014/main" id="{8EA7B590-3272-57F7-BC6F-64F930DF8108}"/>
              </a:ext>
            </a:extLst>
          </p:cNvPr>
          <p:cNvSpPr txBox="1"/>
          <p:nvPr/>
        </p:nvSpPr>
        <p:spPr>
          <a:xfrm>
            <a:off x="3343275" y="1561127"/>
            <a:ext cx="2457450" cy="461665"/>
          </a:xfrm>
          <a:prstGeom prst="rect">
            <a:avLst/>
          </a:prstGeom>
          <a:noFill/>
        </p:spPr>
        <p:txBody>
          <a:bodyPr wrap="square" rtlCol="0">
            <a:spAutoFit/>
          </a:bodyPr>
          <a:lstStyle/>
          <a:p>
            <a:pPr algn="ctr"/>
            <a:r>
              <a:rPr lang="es-ES" sz="2400" dirty="0">
                <a:latin typeface="Amasis MT Pro" panose="02040504050005020304" pitchFamily="18" charset="0"/>
              </a:rPr>
              <a:t>Tesis Doctoral</a:t>
            </a:r>
          </a:p>
        </p:txBody>
      </p:sp>
    </p:spTree>
    <p:extLst>
      <p:ext uri="{BB962C8B-B14F-4D97-AF65-F5344CB8AC3E}">
        <p14:creationId xmlns:p14="http://schemas.microsoft.com/office/powerpoint/2010/main" val="2131548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1A4E6-C397-3DEB-00C9-F01B698926A5}"/>
            </a:ext>
          </a:extLst>
        </p:cNvPr>
        <p:cNvGrpSpPr/>
        <p:nvPr/>
      </p:nvGrpSpPr>
      <p:grpSpPr>
        <a:xfrm>
          <a:off x="0" y="0"/>
          <a:ext cx="0" cy="0"/>
          <a:chOff x="0" y="0"/>
          <a:chExt cx="0" cy="0"/>
        </a:xfrm>
      </p:grpSpPr>
      <p:cxnSp>
        <p:nvCxnSpPr>
          <p:cNvPr id="14" name="Conector recto de flecha 13">
            <a:extLst>
              <a:ext uri="{FF2B5EF4-FFF2-40B4-BE49-F238E27FC236}">
                <a16:creationId xmlns:a16="http://schemas.microsoft.com/office/drawing/2014/main" id="{745468B1-4AC1-6950-06D9-1460F6F19A09}"/>
              </a:ext>
            </a:extLst>
          </p:cNvPr>
          <p:cNvCxnSpPr>
            <a:cxnSpLocks/>
          </p:cNvCxnSpPr>
          <p:nvPr/>
        </p:nvCxnSpPr>
        <p:spPr>
          <a:xfrm>
            <a:off x="5843927" y="5057288"/>
            <a:ext cx="463751" cy="0"/>
          </a:xfrm>
          <a:prstGeom prst="straightConnector1">
            <a:avLst/>
          </a:prstGeom>
          <a:ln w="7620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5" name="CuadroTexto 14">
            <a:extLst>
              <a:ext uri="{FF2B5EF4-FFF2-40B4-BE49-F238E27FC236}">
                <a16:creationId xmlns:a16="http://schemas.microsoft.com/office/drawing/2014/main" id="{625DFA94-F235-1072-3418-11DF5C6687FE}"/>
              </a:ext>
            </a:extLst>
          </p:cNvPr>
          <p:cNvSpPr txBox="1"/>
          <p:nvPr/>
        </p:nvSpPr>
        <p:spPr>
          <a:xfrm>
            <a:off x="817569" y="2039602"/>
            <a:ext cx="1549476" cy="646331"/>
          </a:xfrm>
          <a:prstGeom prst="rect">
            <a:avLst/>
          </a:prstGeom>
          <a:noFill/>
        </p:spPr>
        <p:txBody>
          <a:bodyPr wrap="square" rtlCol="0">
            <a:spAutoFit/>
          </a:bodyPr>
          <a:lstStyle/>
          <a:p>
            <a:pPr algn="ctr"/>
            <a:r>
              <a:rPr lang="es-ES" sz="3600" dirty="0">
                <a:solidFill>
                  <a:srgbClr val="FFC000"/>
                </a:solidFill>
                <a:latin typeface="Amasis MT Pro Light" panose="02040304050005020304" pitchFamily="18" charset="0"/>
              </a:rPr>
              <a:t>G</a:t>
            </a:r>
            <a:r>
              <a:rPr lang="es-ES" sz="3600" dirty="0">
                <a:solidFill>
                  <a:schemeClr val="bg2">
                    <a:lumMod val="10000"/>
                  </a:schemeClr>
                </a:solidFill>
                <a:latin typeface="Amasis MT Pro Light" panose="02040304050005020304" pitchFamily="18" charset="0"/>
              </a:rPr>
              <a:t>ato</a:t>
            </a:r>
          </a:p>
        </p:txBody>
      </p:sp>
      <p:sp>
        <p:nvSpPr>
          <p:cNvPr id="16" name="CuadroTexto 15">
            <a:extLst>
              <a:ext uri="{FF2B5EF4-FFF2-40B4-BE49-F238E27FC236}">
                <a16:creationId xmlns:a16="http://schemas.microsoft.com/office/drawing/2014/main" id="{F1A10CFE-5490-C6B1-E1DB-8E07727F9384}"/>
              </a:ext>
            </a:extLst>
          </p:cNvPr>
          <p:cNvSpPr txBox="1"/>
          <p:nvPr/>
        </p:nvSpPr>
        <p:spPr>
          <a:xfrm>
            <a:off x="3641542" y="2030579"/>
            <a:ext cx="1042737" cy="646331"/>
          </a:xfrm>
          <a:prstGeom prst="rect">
            <a:avLst/>
          </a:prstGeom>
          <a:noFill/>
        </p:spPr>
        <p:txBody>
          <a:bodyPr wrap="square" rtlCol="0">
            <a:spAutoFit/>
          </a:bodyPr>
          <a:lstStyle/>
          <a:p>
            <a:pPr algn="ctr"/>
            <a:r>
              <a:rPr lang="es-ES" sz="3600" dirty="0">
                <a:solidFill>
                  <a:srgbClr val="FFC000"/>
                </a:solidFill>
                <a:latin typeface="Amasis MT Pro Light" panose="02040304050005020304" pitchFamily="18" charset="0"/>
              </a:rPr>
              <a:t>P</a:t>
            </a:r>
            <a:r>
              <a:rPr lang="es-ES" sz="3600" dirty="0">
                <a:solidFill>
                  <a:schemeClr val="bg2">
                    <a:lumMod val="10000"/>
                  </a:schemeClr>
                </a:solidFill>
                <a:latin typeface="Amasis MT Pro Light" panose="02040304050005020304" pitchFamily="18" charset="0"/>
              </a:rPr>
              <a:t>ato</a:t>
            </a:r>
          </a:p>
        </p:txBody>
      </p:sp>
      <p:cxnSp>
        <p:nvCxnSpPr>
          <p:cNvPr id="17" name="Conector recto de flecha 16">
            <a:extLst>
              <a:ext uri="{FF2B5EF4-FFF2-40B4-BE49-F238E27FC236}">
                <a16:creationId xmlns:a16="http://schemas.microsoft.com/office/drawing/2014/main" id="{9530294A-2CB2-0A74-7E42-B7A63F4CF895}"/>
              </a:ext>
            </a:extLst>
          </p:cNvPr>
          <p:cNvCxnSpPr>
            <a:cxnSpLocks/>
          </p:cNvCxnSpPr>
          <p:nvPr/>
        </p:nvCxnSpPr>
        <p:spPr>
          <a:xfrm flipV="1">
            <a:off x="4937147" y="2353744"/>
            <a:ext cx="951887" cy="10293"/>
          </a:xfrm>
          <a:prstGeom prst="straightConnector1">
            <a:avLst/>
          </a:prstGeom>
          <a:ln w="7620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8" name="CuadroTexto 17">
            <a:extLst>
              <a:ext uri="{FF2B5EF4-FFF2-40B4-BE49-F238E27FC236}">
                <a16:creationId xmlns:a16="http://schemas.microsoft.com/office/drawing/2014/main" id="{8DEBA0DB-98AF-E948-1778-0FE172341A12}"/>
              </a:ext>
            </a:extLst>
          </p:cNvPr>
          <p:cNvSpPr txBox="1"/>
          <p:nvPr/>
        </p:nvSpPr>
        <p:spPr>
          <a:xfrm>
            <a:off x="6006951" y="2030579"/>
            <a:ext cx="1461194" cy="646331"/>
          </a:xfrm>
          <a:prstGeom prst="rect">
            <a:avLst/>
          </a:prstGeom>
          <a:noFill/>
        </p:spPr>
        <p:txBody>
          <a:bodyPr wrap="square" rtlCol="0">
            <a:spAutoFit/>
          </a:bodyPr>
          <a:lstStyle/>
          <a:p>
            <a:pPr algn="ctr"/>
            <a:r>
              <a:rPr lang="es-ES" sz="3600" dirty="0">
                <a:solidFill>
                  <a:srgbClr val="FFC000"/>
                </a:solidFill>
                <a:latin typeface="Amasis MT Pro Light" panose="02040304050005020304" pitchFamily="18" charset="0"/>
              </a:rPr>
              <a:t>*</a:t>
            </a:r>
            <a:r>
              <a:rPr lang="es-ES" sz="3600" dirty="0">
                <a:latin typeface="Amasis MT Pro Light" panose="02040304050005020304" pitchFamily="18" charset="0"/>
              </a:rPr>
              <a:t> </a:t>
            </a:r>
            <a:r>
              <a:rPr lang="es-ES" sz="3600" dirty="0">
                <a:solidFill>
                  <a:schemeClr val="bg2">
                    <a:lumMod val="10000"/>
                  </a:schemeClr>
                </a:solidFill>
                <a:latin typeface="Amasis MT Pro Light" panose="02040304050005020304" pitchFamily="18" charset="0"/>
              </a:rPr>
              <a:t>ato</a:t>
            </a:r>
          </a:p>
        </p:txBody>
      </p:sp>
      <p:sp>
        <p:nvSpPr>
          <p:cNvPr id="20" name="CuadroTexto 19">
            <a:extLst>
              <a:ext uri="{FF2B5EF4-FFF2-40B4-BE49-F238E27FC236}">
                <a16:creationId xmlns:a16="http://schemas.microsoft.com/office/drawing/2014/main" id="{9FC6A3E0-5DB6-6EBB-3CA1-D12AA20EB32E}"/>
              </a:ext>
            </a:extLst>
          </p:cNvPr>
          <p:cNvSpPr txBox="1"/>
          <p:nvPr/>
        </p:nvSpPr>
        <p:spPr>
          <a:xfrm>
            <a:off x="7769688" y="2030578"/>
            <a:ext cx="1042737" cy="646331"/>
          </a:xfrm>
          <a:prstGeom prst="rect">
            <a:avLst/>
          </a:prstGeom>
          <a:noFill/>
        </p:spPr>
        <p:txBody>
          <a:bodyPr wrap="square" rtlCol="0">
            <a:spAutoFit/>
          </a:bodyPr>
          <a:lstStyle/>
          <a:p>
            <a:pPr algn="ctr"/>
            <a:r>
              <a:rPr lang="es-ES" sz="3600" dirty="0">
                <a:solidFill>
                  <a:schemeClr val="bg2">
                    <a:lumMod val="10000"/>
                  </a:schemeClr>
                </a:solidFill>
                <a:latin typeface="Amasis MT Pro Light" panose="02040304050005020304" pitchFamily="18" charset="0"/>
              </a:rPr>
              <a:t>= 1</a:t>
            </a:r>
          </a:p>
        </p:txBody>
      </p:sp>
      <p:sp>
        <p:nvSpPr>
          <p:cNvPr id="21" name="CuadroTexto 20">
            <a:extLst>
              <a:ext uri="{FF2B5EF4-FFF2-40B4-BE49-F238E27FC236}">
                <a16:creationId xmlns:a16="http://schemas.microsoft.com/office/drawing/2014/main" id="{BBD2E9F9-937F-035D-C0EF-F7B70C71AA4D}"/>
              </a:ext>
            </a:extLst>
          </p:cNvPr>
          <p:cNvSpPr txBox="1"/>
          <p:nvPr/>
        </p:nvSpPr>
        <p:spPr>
          <a:xfrm>
            <a:off x="7710087" y="4136964"/>
            <a:ext cx="1365333" cy="646331"/>
          </a:xfrm>
          <a:prstGeom prst="rect">
            <a:avLst/>
          </a:prstGeom>
          <a:noFill/>
        </p:spPr>
        <p:txBody>
          <a:bodyPr wrap="square" rtlCol="0">
            <a:spAutoFit/>
          </a:bodyPr>
          <a:lstStyle/>
          <a:p>
            <a:pPr algn="ctr"/>
            <a:r>
              <a:rPr lang="es-ES" sz="3600" dirty="0">
                <a:solidFill>
                  <a:schemeClr val="bg2">
                    <a:lumMod val="10000"/>
                  </a:schemeClr>
                </a:solidFill>
                <a:latin typeface="Amasis MT Pro Light" panose="02040304050005020304" pitchFamily="18" charset="0"/>
              </a:rPr>
              <a:t>= 17</a:t>
            </a:r>
          </a:p>
        </p:txBody>
      </p:sp>
      <p:pic>
        <p:nvPicPr>
          <p:cNvPr id="4" name="Imagen 3" descr="Gráfico, Gráfico de barras&#10;&#10;El contenido generado por IA puede ser incorrecto.">
            <a:extLst>
              <a:ext uri="{FF2B5EF4-FFF2-40B4-BE49-F238E27FC236}">
                <a16:creationId xmlns:a16="http://schemas.microsoft.com/office/drawing/2014/main" id="{39CB1958-03ED-9A17-6FBA-6BB44D8BBC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201" y="3429001"/>
            <a:ext cx="2056213" cy="2062261"/>
          </a:xfrm>
          <a:prstGeom prst="rect">
            <a:avLst/>
          </a:prstGeom>
        </p:spPr>
      </p:pic>
      <p:pic>
        <p:nvPicPr>
          <p:cNvPr id="6" name="Imagen 5" descr="Gráfico, Gráfico de barras&#10;&#10;El contenido generado por IA puede ser incorrecto.">
            <a:extLst>
              <a:ext uri="{FF2B5EF4-FFF2-40B4-BE49-F238E27FC236}">
                <a16:creationId xmlns:a16="http://schemas.microsoft.com/office/drawing/2014/main" id="{ACE4699C-282F-8163-2EFB-8FCA57036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2787" y="3429000"/>
            <a:ext cx="2060248" cy="2062261"/>
          </a:xfrm>
          <a:prstGeom prst="rect">
            <a:avLst/>
          </a:prstGeom>
        </p:spPr>
      </p:pic>
      <p:pic>
        <p:nvPicPr>
          <p:cNvPr id="8" name="Imagen 7" descr="Gráfico&#10;&#10;El contenido generado por IA puede ser incorrecto.">
            <a:extLst>
              <a:ext uri="{FF2B5EF4-FFF2-40B4-BE49-F238E27FC236}">
                <a16:creationId xmlns:a16="http://schemas.microsoft.com/office/drawing/2014/main" id="{E7F7B2AE-CEA1-694E-F5AB-D435D80E5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5408" y="3447142"/>
            <a:ext cx="2064280" cy="2062261"/>
          </a:xfrm>
          <a:prstGeom prst="rect">
            <a:avLst/>
          </a:prstGeom>
        </p:spPr>
      </p:pic>
      <p:sp>
        <p:nvSpPr>
          <p:cNvPr id="3" name="CuadroTexto 2">
            <a:extLst>
              <a:ext uri="{FF2B5EF4-FFF2-40B4-BE49-F238E27FC236}">
                <a16:creationId xmlns:a16="http://schemas.microsoft.com/office/drawing/2014/main" id="{C58A4957-CA78-7B9D-CA4D-1FDD7007ADCB}"/>
              </a:ext>
            </a:extLst>
          </p:cNvPr>
          <p:cNvSpPr txBox="1"/>
          <p:nvPr/>
        </p:nvSpPr>
        <p:spPr>
          <a:xfrm>
            <a:off x="-5693" y="0"/>
            <a:ext cx="8782430" cy="646331"/>
          </a:xfrm>
          <a:prstGeom prst="rect">
            <a:avLst/>
          </a:prstGeom>
          <a:noFill/>
        </p:spPr>
        <p:txBody>
          <a:bodyPr wrap="square" rtlCol="0">
            <a:spAutoFit/>
          </a:bodyPr>
          <a:lstStyle/>
          <a:p>
            <a:pPr lvl="1" algn="r"/>
            <a:r>
              <a:rPr lang="es-ES" sz="3600" dirty="0">
                <a:solidFill>
                  <a:schemeClr val="bg2">
                    <a:lumMod val="10000"/>
                  </a:schemeClr>
                </a:solidFill>
                <a:latin typeface="Amasis MT Pro Light" panose="02040304050005020304" pitchFamily="18" charset="0"/>
                <a:cs typeface="Adobe Devanagari" panose="02040503050201020203" pitchFamily="18" charset="0"/>
              </a:rPr>
              <a:t>Distancia de </a:t>
            </a:r>
            <a:r>
              <a:rPr lang="es-ES" sz="3600" dirty="0" err="1">
                <a:solidFill>
                  <a:schemeClr val="bg2">
                    <a:lumMod val="10000"/>
                  </a:schemeClr>
                </a:solidFill>
                <a:latin typeface="Amasis MT Pro Light" panose="02040304050005020304" pitchFamily="18" charset="0"/>
                <a:cs typeface="Adobe Devanagari" panose="02040503050201020203" pitchFamily="18" charset="0"/>
              </a:rPr>
              <a:t>Hamming</a:t>
            </a:r>
            <a:endParaRPr lang="es-ES" sz="4500" dirty="0">
              <a:solidFill>
                <a:schemeClr val="bg2">
                  <a:lumMod val="10000"/>
                </a:schemeClr>
              </a:solidFill>
              <a:latin typeface="Amasis MT Pro Light" panose="02040304050005020304" pitchFamily="18" charset="0"/>
              <a:cs typeface="Adobe Devanagari" panose="02040503050201020203" pitchFamily="18" charset="0"/>
            </a:endParaRPr>
          </a:p>
        </p:txBody>
      </p:sp>
    </p:spTree>
    <p:extLst>
      <p:ext uri="{BB962C8B-B14F-4D97-AF65-F5344CB8AC3E}">
        <p14:creationId xmlns:p14="http://schemas.microsoft.com/office/powerpoint/2010/main" val="3023332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Forma&#10;&#10;El contenido generado por IA puede ser incorrecto.">
            <a:extLst>
              <a:ext uri="{FF2B5EF4-FFF2-40B4-BE49-F238E27FC236}">
                <a16:creationId xmlns:a16="http://schemas.microsoft.com/office/drawing/2014/main" id="{2EBD5480-30D9-D088-D583-6A0F98254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 y="408940"/>
            <a:ext cx="9060180" cy="6040120"/>
          </a:xfrm>
          <a:prstGeom prst="rect">
            <a:avLst/>
          </a:prstGeom>
        </p:spPr>
      </p:pic>
    </p:spTree>
    <p:extLst>
      <p:ext uri="{BB962C8B-B14F-4D97-AF65-F5344CB8AC3E}">
        <p14:creationId xmlns:p14="http://schemas.microsoft.com/office/powerpoint/2010/main" val="3431720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9901F-6FB2-E504-C037-27375989A2AC}"/>
            </a:ext>
          </a:extLst>
        </p:cNvPr>
        <p:cNvGrpSpPr/>
        <p:nvPr/>
      </p:nvGrpSpPr>
      <p:grpSpPr>
        <a:xfrm>
          <a:off x="0" y="0"/>
          <a:ext cx="0" cy="0"/>
          <a:chOff x="0" y="0"/>
          <a:chExt cx="0" cy="0"/>
        </a:xfrm>
      </p:grpSpPr>
      <p:pic>
        <p:nvPicPr>
          <p:cNvPr id="7" name="Imagen 6" descr="Gráfico, Diagrama&#10;&#10;El contenido generado por IA puede ser incorrecto.">
            <a:extLst>
              <a:ext uri="{FF2B5EF4-FFF2-40B4-BE49-F238E27FC236}">
                <a16:creationId xmlns:a16="http://schemas.microsoft.com/office/drawing/2014/main" id="{6350297A-2D78-5FFC-7D5C-69A20D203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333" y="1307515"/>
            <a:ext cx="5406391" cy="3604260"/>
          </a:xfrm>
          <a:prstGeom prst="rect">
            <a:avLst/>
          </a:prstGeom>
        </p:spPr>
      </p:pic>
      <p:pic>
        <p:nvPicPr>
          <p:cNvPr id="9" name="Imagen 8" descr="Gráfico, Gráfico de dispersión&#10;&#10;El contenido generado por IA puede ser incorrecto.">
            <a:extLst>
              <a:ext uri="{FF2B5EF4-FFF2-40B4-BE49-F238E27FC236}">
                <a16:creationId xmlns:a16="http://schemas.microsoft.com/office/drawing/2014/main" id="{EB783F31-183C-ADCA-0C99-63CCF9F2A0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6411" y="1307515"/>
            <a:ext cx="3405256" cy="2270170"/>
          </a:xfrm>
          <a:prstGeom prst="rect">
            <a:avLst/>
          </a:prstGeom>
        </p:spPr>
      </p:pic>
      <p:pic>
        <p:nvPicPr>
          <p:cNvPr id="11" name="Imagen 10" descr="Imagen en blanco y negro&#10;&#10;El contenido generado por IA puede ser incorrecto.">
            <a:extLst>
              <a:ext uri="{FF2B5EF4-FFF2-40B4-BE49-F238E27FC236}">
                <a16:creationId xmlns:a16="http://schemas.microsoft.com/office/drawing/2014/main" id="{C3272CDE-D839-846E-7196-96CE6A86E1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8181" y="3953101"/>
            <a:ext cx="3405257" cy="2270171"/>
          </a:xfrm>
          <a:prstGeom prst="rect">
            <a:avLst/>
          </a:prstGeom>
        </p:spPr>
      </p:pic>
      <p:pic>
        <p:nvPicPr>
          <p:cNvPr id="13" name="Imagen 12">
            <a:extLst>
              <a:ext uri="{FF2B5EF4-FFF2-40B4-BE49-F238E27FC236}">
                <a16:creationId xmlns:a16="http://schemas.microsoft.com/office/drawing/2014/main" id="{3E2C8038-16A7-945F-E1FB-C54297D1B06D}"/>
              </a:ext>
            </a:extLst>
          </p:cNvPr>
          <p:cNvPicPr>
            <a:picLocks noChangeAspect="1"/>
          </p:cNvPicPr>
          <p:nvPr/>
        </p:nvPicPr>
        <p:blipFill>
          <a:blip r:embed="rId6"/>
          <a:stretch>
            <a:fillRect/>
          </a:stretch>
        </p:blipFill>
        <p:spPr>
          <a:xfrm>
            <a:off x="441959" y="5349242"/>
            <a:ext cx="4597347" cy="646331"/>
          </a:xfrm>
          <a:prstGeom prst="rect">
            <a:avLst/>
          </a:prstGeom>
        </p:spPr>
      </p:pic>
      <p:sp>
        <p:nvSpPr>
          <p:cNvPr id="3" name="CuadroTexto 2">
            <a:extLst>
              <a:ext uri="{FF2B5EF4-FFF2-40B4-BE49-F238E27FC236}">
                <a16:creationId xmlns:a16="http://schemas.microsoft.com/office/drawing/2014/main" id="{8F80E7F2-EE0B-F30B-CF4F-773F80766558}"/>
              </a:ext>
            </a:extLst>
          </p:cNvPr>
          <p:cNvSpPr txBox="1"/>
          <p:nvPr/>
        </p:nvSpPr>
        <p:spPr>
          <a:xfrm>
            <a:off x="-5693" y="0"/>
            <a:ext cx="8782430" cy="646331"/>
          </a:xfrm>
          <a:prstGeom prst="rect">
            <a:avLst/>
          </a:prstGeom>
          <a:noFill/>
        </p:spPr>
        <p:txBody>
          <a:bodyPr wrap="square" rtlCol="0">
            <a:spAutoFit/>
          </a:bodyPr>
          <a:lstStyle/>
          <a:p>
            <a:pPr lvl="1" algn="r"/>
            <a:r>
              <a:rPr lang="es-ES" sz="3600" dirty="0">
                <a:solidFill>
                  <a:schemeClr val="bg2">
                    <a:lumMod val="10000"/>
                  </a:schemeClr>
                </a:solidFill>
                <a:latin typeface="Amasis MT Pro Light" panose="02040304050005020304" pitchFamily="18" charset="0"/>
                <a:cs typeface="Adobe Devanagari" panose="02040503050201020203" pitchFamily="18" charset="0"/>
              </a:rPr>
              <a:t>Dilema del prisionero</a:t>
            </a:r>
          </a:p>
        </p:txBody>
      </p:sp>
    </p:spTree>
    <p:extLst>
      <p:ext uri="{BB962C8B-B14F-4D97-AF65-F5344CB8AC3E}">
        <p14:creationId xmlns:p14="http://schemas.microsoft.com/office/powerpoint/2010/main" val="200422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CD729-5AE9-6EA8-3CB2-8431520459C3}"/>
            </a:ext>
          </a:extLst>
        </p:cNvPr>
        <p:cNvGrpSpPr/>
        <p:nvPr/>
      </p:nvGrpSpPr>
      <p:grpSpPr>
        <a:xfrm>
          <a:off x="0" y="0"/>
          <a:ext cx="0" cy="0"/>
          <a:chOff x="0" y="0"/>
          <a:chExt cx="0" cy="0"/>
        </a:xfrm>
      </p:grpSpPr>
      <p:pic>
        <p:nvPicPr>
          <p:cNvPr id="5" name="Imagen 4" descr="Gráfico, Histograma&#10;&#10;El contenido generado por IA puede ser incorrecto.">
            <a:extLst>
              <a:ext uri="{FF2B5EF4-FFF2-40B4-BE49-F238E27FC236}">
                <a16:creationId xmlns:a16="http://schemas.microsoft.com/office/drawing/2014/main" id="{DF27DD44-D63D-D1DF-A16C-C9A9C1FA9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848359"/>
            <a:ext cx="3870962" cy="2580641"/>
          </a:xfrm>
          <a:prstGeom prst="rect">
            <a:avLst/>
          </a:prstGeom>
        </p:spPr>
      </p:pic>
      <p:pic>
        <p:nvPicPr>
          <p:cNvPr id="7" name="Imagen 6" descr="Gráfico, Gráfico de líneas, Histograma&#10;&#10;El contenido generado por IA puede ser incorrecto.">
            <a:extLst>
              <a:ext uri="{FF2B5EF4-FFF2-40B4-BE49-F238E27FC236}">
                <a16:creationId xmlns:a16="http://schemas.microsoft.com/office/drawing/2014/main" id="{5C81A61C-06A5-7F39-025B-F6CDE15A56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560" y="3951797"/>
            <a:ext cx="3870962" cy="2580641"/>
          </a:xfrm>
          <a:prstGeom prst="rect">
            <a:avLst/>
          </a:prstGeom>
        </p:spPr>
      </p:pic>
      <p:pic>
        <p:nvPicPr>
          <p:cNvPr id="11" name="Imagen 10" descr="Imagen en blanco y negro&#10;&#10;El contenido generado por IA puede ser incorrecto.">
            <a:extLst>
              <a:ext uri="{FF2B5EF4-FFF2-40B4-BE49-F238E27FC236}">
                <a16:creationId xmlns:a16="http://schemas.microsoft.com/office/drawing/2014/main" id="{FD64B6ED-8C6F-4152-5912-5AFFBE870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773" y="3951796"/>
            <a:ext cx="3870964" cy="2580641"/>
          </a:xfrm>
          <a:prstGeom prst="rect">
            <a:avLst/>
          </a:prstGeom>
        </p:spPr>
      </p:pic>
      <p:pic>
        <p:nvPicPr>
          <p:cNvPr id="13" name="Imagen 12" descr="Gráfico&#10;&#10;El contenido generado por IA puede ser incorrecto.">
            <a:extLst>
              <a:ext uri="{FF2B5EF4-FFF2-40B4-BE49-F238E27FC236}">
                <a16:creationId xmlns:a16="http://schemas.microsoft.com/office/drawing/2014/main" id="{CBB3A7A6-D22B-6A63-0125-B3E7FA12B4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5774" y="887157"/>
            <a:ext cx="3870963" cy="2580642"/>
          </a:xfrm>
          <a:prstGeom prst="rect">
            <a:avLst/>
          </a:prstGeom>
        </p:spPr>
      </p:pic>
      <p:sp>
        <p:nvSpPr>
          <p:cNvPr id="8" name="CuadroTexto 7">
            <a:extLst>
              <a:ext uri="{FF2B5EF4-FFF2-40B4-BE49-F238E27FC236}">
                <a16:creationId xmlns:a16="http://schemas.microsoft.com/office/drawing/2014/main" id="{D64202B5-9142-920D-29E8-6184B5F1FD0A}"/>
              </a:ext>
            </a:extLst>
          </p:cNvPr>
          <p:cNvSpPr txBox="1"/>
          <p:nvPr/>
        </p:nvSpPr>
        <p:spPr>
          <a:xfrm>
            <a:off x="-5693" y="0"/>
            <a:ext cx="8782430" cy="646331"/>
          </a:xfrm>
          <a:prstGeom prst="rect">
            <a:avLst/>
          </a:prstGeom>
          <a:noFill/>
        </p:spPr>
        <p:txBody>
          <a:bodyPr wrap="square" rtlCol="0">
            <a:spAutoFit/>
          </a:bodyPr>
          <a:lstStyle/>
          <a:p>
            <a:pPr lvl="1" algn="r"/>
            <a:r>
              <a:rPr lang="es-ES" sz="3600" dirty="0">
                <a:solidFill>
                  <a:schemeClr val="bg2">
                    <a:lumMod val="10000"/>
                  </a:schemeClr>
                </a:solidFill>
                <a:latin typeface="Amasis MT Pro Light" panose="02040304050005020304" pitchFamily="18" charset="0"/>
                <a:cs typeface="Adobe Devanagari" panose="02040503050201020203" pitchFamily="18" charset="0"/>
              </a:rPr>
              <a:t>Juego de los bienes públicos</a:t>
            </a:r>
            <a:endParaRPr lang="es-ES" sz="3600" dirty="0">
              <a:solidFill>
                <a:schemeClr val="bg2">
                  <a:lumMod val="10000"/>
                </a:schemeClr>
              </a:solidFill>
              <a:latin typeface="Amasis MT Pro Light" panose="02040304050005020304" pitchFamily="18" charset="0"/>
            </a:endParaRPr>
          </a:p>
        </p:txBody>
      </p:sp>
      <p:sp>
        <p:nvSpPr>
          <p:cNvPr id="9" name="CuadroTexto 8">
            <a:extLst>
              <a:ext uri="{FF2B5EF4-FFF2-40B4-BE49-F238E27FC236}">
                <a16:creationId xmlns:a16="http://schemas.microsoft.com/office/drawing/2014/main" id="{B19E0060-F551-4ECD-00AF-04E3BA9A275A}"/>
              </a:ext>
            </a:extLst>
          </p:cNvPr>
          <p:cNvSpPr txBox="1"/>
          <p:nvPr/>
        </p:nvSpPr>
        <p:spPr>
          <a:xfrm>
            <a:off x="1577340" y="4442460"/>
            <a:ext cx="670560" cy="369332"/>
          </a:xfrm>
          <a:prstGeom prst="rect">
            <a:avLst/>
          </a:prstGeom>
          <a:noFill/>
        </p:spPr>
        <p:txBody>
          <a:bodyPr wrap="square" rtlCol="0">
            <a:spAutoFit/>
          </a:bodyPr>
          <a:lstStyle/>
          <a:p>
            <a:r>
              <a:rPr lang="es-ES" dirty="0">
                <a:latin typeface="Amasis MT Pro" panose="02040504050005020304" pitchFamily="18" charset="0"/>
              </a:rPr>
              <a:t>r = 5</a:t>
            </a:r>
          </a:p>
        </p:txBody>
      </p:sp>
      <p:sp>
        <p:nvSpPr>
          <p:cNvPr id="10" name="CuadroTexto 9">
            <a:extLst>
              <a:ext uri="{FF2B5EF4-FFF2-40B4-BE49-F238E27FC236}">
                <a16:creationId xmlns:a16="http://schemas.microsoft.com/office/drawing/2014/main" id="{5E025A6A-9B89-E560-464E-69337F1B65E1}"/>
              </a:ext>
            </a:extLst>
          </p:cNvPr>
          <p:cNvSpPr txBox="1"/>
          <p:nvPr/>
        </p:nvSpPr>
        <p:spPr>
          <a:xfrm>
            <a:off x="1432560" y="1321988"/>
            <a:ext cx="670560" cy="369332"/>
          </a:xfrm>
          <a:prstGeom prst="rect">
            <a:avLst/>
          </a:prstGeom>
          <a:noFill/>
        </p:spPr>
        <p:txBody>
          <a:bodyPr wrap="square" rtlCol="0">
            <a:spAutoFit/>
          </a:bodyPr>
          <a:lstStyle/>
          <a:p>
            <a:r>
              <a:rPr lang="es-ES" dirty="0">
                <a:latin typeface="Amasis MT Pro" panose="02040504050005020304" pitchFamily="18" charset="0"/>
              </a:rPr>
              <a:t>r = 4</a:t>
            </a:r>
          </a:p>
        </p:txBody>
      </p:sp>
      <p:sp>
        <p:nvSpPr>
          <p:cNvPr id="12" name="CuadroTexto 11">
            <a:extLst>
              <a:ext uri="{FF2B5EF4-FFF2-40B4-BE49-F238E27FC236}">
                <a16:creationId xmlns:a16="http://schemas.microsoft.com/office/drawing/2014/main" id="{C98BC9ED-A537-9693-F77A-071DAC6D7F73}"/>
              </a:ext>
            </a:extLst>
          </p:cNvPr>
          <p:cNvSpPr txBox="1"/>
          <p:nvPr/>
        </p:nvSpPr>
        <p:spPr>
          <a:xfrm>
            <a:off x="2628900" y="1623060"/>
            <a:ext cx="952500" cy="369332"/>
          </a:xfrm>
          <a:prstGeom prst="rect">
            <a:avLst/>
          </a:prstGeom>
          <a:noFill/>
        </p:spPr>
        <p:txBody>
          <a:bodyPr wrap="square" rtlCol="0">
            <a:spAutoFit/>
          </a:bodyPr>
          <a:lstStyle/>
          <a:p>
            <a:r>
              <a:rPr lang="es-ES" dirty="0">
                <a:latin typeface="Amasis MT Pro" panose="02040504050005020304" pitchFamily="18" charset="0"/>
              </a:rPr>
              <a:t>r = 4.65</a:t>
            </a:r>
          </a:p>
        </p:txBody>
      </p:sp>
    </p:spTree>
    <p:extLst>
      <p:ext uri="{BB962C8B-B14F-4D97-AF65-F5344CB8AC3E}">
        <p14:creationId xmlns:p14="http://schemas.microsoft.com/office/powerpoint/2010/main" val="3099465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2F8E0-0478-6595-68BD-40FF4C7C13DF}"/>
            </a:ext>
          </a:extLst>
        </p:cNvPr>
        <p:cNvGrpSpPr/>
        <p:nvPr/>
      </p:nvGrpSpPr>
      <p:grpSpPr>
        <a:xfrm>
          <a:off x="0" y="0"/>
          <a:ext cx="0" cy="0"/>
          <a:chOff x="0" y="0"/>
          <a:chExt cx="0" cy="0"/>
        </a:xfrm>
      </p:grpSpPr>
      <p:pic>
        <p:nvPicPr>
          <p:cNvPr id="13" name="Imagen 12" descr="Patrón de fondo&#10;&#10;El contenido generado por IA puede ser incorrecto.">
            <a:extLst>
              <a:ext uri="{FF2B5EF4-FFF2-40B4-BE49-F238E27FC236}">
                <a16:creationId xmlns:a16="http://schemas.microsoft.com/office/drawing/2014/main" id="{EEC8EC79-97E5-34FA-0398-F2D1F7635F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19" y="1475176"/>
            <a:ext cx="8961961" cy="4498904"/>
          </a:xfrm>
          <a:prstGeom prst="rect">
            <a:avLst/>
          </a:prstGeom>
        </p:spPr>
      </p:pic>
      <p:sp>
        <p:nvSpPr>
          <p:cNvPr id="3" name="CuadroTexto 2">
            <a:extLst>
              <a:ext uri="{FF2B5EF4-FFF2-40B4-BE49-F238E27FC236}">
                <a16:creationId xmlns:a16="http://schemas.microsoft.com/office/drawing/2014/main" id="{F28ACAF7-4718-52A6-E0FA-862453006F01}"/>
              </a:ext>
            </a:extLst>
          </p:cNvPr>
          <p:cNvSpPr txBox="1"/>
          <p:nvPr/>
        </p:nvSpPr>
        <p:spPr>
          <a:xfrm>
            <a:off x="-5693" y="0"/>
            <a:ext cx="8782430" cy="1200329"/>
          </a:xfrm>
          <a:prstGeom prst="rect">
            <a:avLst/>
          </a:prstGeom>
          <a:noFill/>
        </p:spPr>
        <p:txBody>
          <a:bodyPr wrap="square" rtlCol="0">
            <a:spAutoFit/>
          </a:bodyPr>
          <a:lstStyle/>
          <a:p>
            <a:pPr algn="r"/>
            <a:r>
              <a:rPr lang="es-ES" sz="3600" b="1" dirty="0">
                <a:latin typeface="Amasis MT Pro Light" panose="02040304050005020304" pitchFamily="18" charset="0"/>
                <a:cs typeface="Adobe Devanagari" panose="02040503050201020203" pitchFamily="18" charset="0"/>
              </a:rPr>
              <a:t>3. </a:t>
            </a:r>
            <a:r>
              <a:rPr lang="en-US" sz="3600" b="1" dirty="0">
                <a:solidFill>
                  <a:schemeClr val="bg2">
                    <a:lumMod val="10000"/>
                  </a:schemeClr>
                </a:solidFill>
                <a:latin typeface="Amasis MT Pro Light" panose="02040304050005020304" pitchFamily="18" charset="0"/>
                <a:cs typeface="Adobe Devanagari" panose="02040503050201020203" pitchFamily="18" charset="0"/>
              </a:rPr>
              <a:t>Classification of cellular automata based on the Hamming distance</a:t>
            </a:r>
          </a:p>
        </p:txBody>
      </p:sp>
    </p:spTree>
    <p:extLst>
      <p:ext uri="{BB962C8B-B14F-4D97-AF65-F5344CB8AC3E}">
        <p14:creationId xmlns:p14="http://schemas.microsoft.com/office/powerpoint/2010/main" val="1062350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0649D-EFD5-0D60-0228-5CE781091F07}"/>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6D2378B-74B5-6AC8-F8E1-E7CE30F63FBE}"/>
              </a:ext>
            </a:extLst>
          </p:cNvPr>
          <p:cNvSpPr txBox="1"/>
          <p:nvPr/>
        </p:nvSpPr>
        <p:spPr>
          <a:xfrm>
            <a:off x="-5693" y="1099241"/>
            <a:ext cx="9144000" cy="461665"/>
          </a:xfrm>
          <a:prstGeom prst="rect">
            <a:avLst/>
          </a:prstGeom>
          <a:noFill/>
        </p:spPr>
        <p:txBody>
          <a:bodyPr wrap="square" rtlCol="0">
            <a:spAutoFit/>
          </a:bodyPr>
          <a:lstStyle/>
          <a:p>
            <a:pPr algn="ctr"/>
            <a:r>
              <a:rPr lang="es-ES" sz="2400" dirty="0">
                <a:latin typeface="Amasis MT Pro" panose="02040504050005020304" pitchFamily="18" charset="0"/>
              </a:rPr>
              <a:t>Rule 105 = 0x128 + 1x64 + 1x32 + 0x16 + 1x8 + 0x4 + 0x2 + 1</a:t>
            </a:r>
          </a:p>
        </p:txBody>
      </p:sp>
      <p:sp>
        <p:nvSpPr>
          <p:cNvPr id="5" name="CuadroTexto 4">
            <a:extLst>
              <a:ext uri="{FF2B5EF4-FFF2-40B4-BE49-F238E27FC236}">
                <a16:creationId xmlns:a16="http://schemas.microsoft.com/office/drawing/2014/main" id="{EFC8D879-C881-1B90-E2CC-DCFF983D93DF}"/>
              </a:ext>
            </a:extLst>
          </p:cNvPr>
          <p:cNvSpPr txBox="1"/>
          <p:nvPr/>
        </p:nvSpPr>
        <p:spPr>
          <a:xfrm>
            <a:off x="1166627" y="2018386"/>
            <a:ext cx="271463" cy="707886"/>
          </a:xfrm>
          <a:prstGeom prst="rect">
            <a:avLst/>
          </a:prstGeom>
          <a:noFill/>
        </p:spPr>
        <p:txBody>
          <a:bodyPr wrap="square" rtlCol="0">
            <a:spAutoFit/>
          </a:bodyPr>
          <a:lstStyle/>
          <a:p>
            <a:pPr algn="ctr"/>
            <a:r>
              <a:rPr lang="es-ES" sz="4000" dirty="0">
                <a:latin typeface="Amasis MT Pro" panose="02040504050005020304" pitchFamily="18" charset="0"/>
              </a:rPr>
              <a:t>0</a:t>
            </a:r>
            <a:endParaRPr lang="es-ES" sz="2000" dirty="0">
              <a:latin typeface="Amasis MT Pro" panose="02040504050005020304" pitchFamily="18" charset="0"/>
            </a:endParaRPr>
          </a:p>
        </p:txBody>
      </p:sp>
      <p:sp>
        <p:nvSpPr>
          <p:cNvPr id="8" name="CuadroTexto 7">
            <a:extLst>
              <a:ext uri="{FF2B5EF4-FFF2-40B4-BE49-F238E27FC236}">
                <a16:creationId xmlns:a16="http://schemas.microsoft.com/office/drawing/2014/main" id="{B736B465-92A7-D7D0-740A-7015D9A7FC6E}"/>
              </a:ext>
            </a:extLst>
          </p:cNvPr>
          <p:cNvSpPr txBox="1"/>
          <p:nvPr/>
        </p:nvSpPr>
        <p:spPr>
          <a:xfrm>
            <a:off x="2094432" y="2018386"/>
            <a:ext cx="271463" cy="707886"/>
          </a:xfrm>
          <a:prstGeom prst="rect">
            <a:avLst/>
          </a:prstGeom>
          <a:noFill/>
        </p:spPr>
        <p:txBody>
          <a:bodyPr wrap="square" rtlCol="0">
            <a:spAutoFit/>
          </a:bodyPr>
          <a:lstStyle/>
          <a:p>
            <a:pPr algn="ctr"/>
            <a:r>
              <a:rPr lang="es-ES" sz="4000" dirty="0">
                <a:latin typeface="Amasis MT Pro" panose="02040504050005020304" pitchFamily="18" charset="0"/>
              </a:rPr>
              <a:t>1</a:t>
            </a:r>
            <a:endParaRPr lang="es-ES" sz="2000" dirty="0">
              <a:latin typeface="Amasis MT Pro" panose="02040504050005020304" pitchFamily="18" charset="0"/>
            </a:endParaRPr>
          </a:p>
        </p:txBody>
      </p:sp>
      <p:sp>
        <p:nvSpPr>
          <p:cNvPr id="9" name="CuadroTexto 8">
            <a:extLst>
              <a:ext uri="{FF2B5EF4-FFF2-40B4-BE49-F238E27FC236}">
                <a16:creationId xmlns:a16="http://schemas.microsoft.com/office/drawing/2014/main" id="{8AB18011-0FED-E475-36E2-935779B831ED}"/>
              </a:ext>
            </a:extLst>
          </p:cNvPr>
          <p:cNvSpPr txBox="1"/>
          <p:nvPr/>
        </p:nvSpPr>
        <p:spPr>
          <a:xfrm>
            <a:off x="3022237" y="2018386"/>
            <a:ext cx="271463" cy="707886"/>
          </a:xfrm>
          <a:prstGeom prst="rect">
            <a:avLst/>
          </a:prstGeom>
          <a:noFill/>
        </p:spPr>
        <p:txBody>
          <a:bodyPr wrap="square" rtlCol="0">
            <a:spAutoFit/>
          </a:bodyPr>
          <a:lstStyle/>
          <a:p>
            <a:pPr algn="ctr"/>
            <a:r>
              <a:rPr lang="es-ES" sz="4000" dirty="0">
                <a:latin typeface="Amasis MT Pro" panose="02040504050005020304" pitchFamily="18" charset="0"/>
              </a:rPr>
              <a:t>1</a:t>
            </a:r>
            <a:endParaRPr lang="es-ES" sz="2000" dirty="0">
              <a:latin typeface="Amasis MT Pro" panose="02040504050005020304" pitchFamily="18" charset="0"/>
            </a:endParaRPr>
          </a:p>
        </p:txBody>
      </p:sp>
      <p:sp>
        <p:nvSpPr>
          <p:cNvPr id="10" name="CuadroTexto 9">
            <a:extLst>
              <a:ext uri="{FF2B5EF4-FFF2-40B4-BE49-F238E27FC236}">
                <a16:creationId xmlns:a16="http://schemas.microsoft.com/office/drawing/2014/main" id="{7E0C649F-14BE-3278-27A5-231808925B05}"/>
              </a:ext>
            </a:extLst>
          </p:cNvPr>
          <p:cNvSpPr txBox="1"/>
          <p:nvPr/>
        </p:nvSpPr>
        <p:spPr>
          <a:xfrm>
            <a:off x="3957185" y="2011184"/>
            <a:ext cx="271463" cy="707886"/>
          </a:xfrm>
          <a:prstGeom prst="rect">
            <a:avLst/>
          </a:prstGeom>
          <a:noFill/>
        </p:spPr>
        <p:txBody>
          <a:bodyPr wrap="square" rtlCol="0">
            <a:spAutoFit/>
          </a:bodyPr>
          <a:lstStyle/>
          <a:p>
            <a:pPr algn="ctr"/>
            <a:r>
              <a:rPr lang="es-ES" sz="4000" dirty="0">
                <a:latin typeface="Amasis MT Pro" panose="02040504050005020304" pitchFamily="18" charset="0"/>
              </a:rPr>
              <a:t>0</a:t>
            </a:r>
            <a:endParaRPr lang="es-ES" sz="2000" dirty="0">
              <a:latin typeface="Amasis MT Pro" panose="02040504050005020304" pitchFamily="18" charset="0"/>
            </a:endParaRPr>
          </a:p>
        </p:txBody>
      </p:sp>
      <p:sp>
        <p:nvSpPr>
          <p:cNvPr id="11" name="CuadroTexto 10">
            <a:extLst>
              <a:ext uri="{FF2B5EF4-FFF2-40B4-BE49-F238E27FC236}">
                <a16:creationId xmlns:a16="http://schemas.microsoft.com/office/drawing/2014/main" id="{41933D6A-661F-B146-6B42-42F3FCDC4588}"/>
              </a:ext>
            </a:extLst>
          </p:cNvPr>
          <p:cNvSpPr txBox="1"/>
          <p:nvPr/>
        </p:nvSpPr>
        <p:spPr>
          <a:xfrm>
            <a:off x="4884062" y="2011184"/>
            <a:ext cx="271463" cy="707886"/>
          </a:xfrm>
          <a:prstGeom prst="rect">
            <a:avLst/>
          </a:prstGeom>
          <a:noFill/>
        </p:spPr>
        <p:txBody>
          <a:bodyPr wrap="square" rtlCol="0">
            <a:spAutoFit/>
          </a:bodyPr>
          <a:lstStyle/>
          <a:p>
            <a:pPr algn="ctr"/>
            <a:r>
              <a:rPr lang="es-ES" sz="4000" dirty="0">
                <a:latin typeface="Amasis MT Pro" panose="02040504050005020304" pitchFamily="18" charset="0"/>
              </a:rPr>
              <a:t>1</a:t>
            </a:r>
            <a:endParaRPr lang="es-ES" sz="1350" dirty="0">
              <a:latin typeface="Amasis MT Pro" panose="02040504050005020304" pitchFamily="18" charset="0"/>
            </a:endParaRPr>
          </a:p>
        </p:txBody>
      </p:sp>
      <p:sp>
        <p:nvSpPr>
          <p:cNvPr id="12" name="CuadroTexto 11">
            <a:extLst>
              <a:ext uri="{FF2B5EF4-FFF2-40B4-BE49-F238E27FC236}">
                <a16:creationId xmlns:a16="http://schemas.microsoft.com/office/drawing/2014/main" id="{1656A5A4-11CC-7CAA-5731-46FBCF6C084F}"/>
              </a:ext>
            </a:extLst>
          </p:cNvPr>
          <p:cNvSpPr txBox="1"/>
          <p:nvPr/>
        </p:nvSpPr>
        <p:spPr>
          <a:xfrm>
            <a:off x="5817600" y="2018386"/>
            <a:ext cx="271463" cy="707886"/>
          </a:xfrm>
          <a:prstGeom prst="rect">
            <a:avLst/>
          </a:prstGeom>
          <a:noFill/>
        </p:spPr>
        <p:txBody>
          <a:bodyPr wrap="square" rtlCol="0">
            <a:spAutoFit/>
          </a:bodyPr>
          <a:lstStyle/>
          <a:p>
            <a:pPr algn="ctr"/>
            <a:r>
              <a:rPr lang="es-ES" sz="4000" dirty="0">
                <a:latin typeface="Amasis MT Pro" panose="02040504050005020304" pitchFamily="18" charset="0"/>
              </a:rPr>
              <a:t>0</a:t>
            </a:r>
            <a:endParaRPr lang="es-ES" sz="1350" dirty="0">
              <a:latin typeface="Amasis MT Pro" panose="02040504050005020304" pitchFamily="18" charset="0"/>
            </a:endParaRPr>
          </a:p>
        </p:txBody>
      </p:sp>
      <p:sp>
        <p:nvSpPr>
          <p:cNvPr id="13" name="CuadroTexto 12">
            <a:extLst>
              <a:ext uri="{FF2B5EF4-FFF2-40B4-BE49-F238E27FC236}">
                <a16:creationId xmlns:a16="http://schemas.microsoft.com/office/drawing/2014/main" id="{FF27564B-0D67-B204-D906-73586D7A45AA}"/>
              </a:ext>
            </a:extLst>
          </p:cNvPr>
          <p:cNvSpPr txBox="1"/>
          <p:nvPr/>
        </p:nvSpPr>
        <p:spPr>
          <a:xfrm>
            <a:off x="6751138" y="2021972"/>
            <a:ext cx="271463" cy="707886"/>
          </a:xfrm>
          <a:prstGeom prst="rect">
            <a:avLst/>
          </a:prstGeom>
          <a:noFill/>
        </p:spPr>
        <p:txBody>
          <a:bodyPr wrap="square" rtlCol="0">
            <a:spAutoFit/>
          </a:bodyPr>
          <a:lstStyle/>
          <a:p>
            <a:pPr algn="ctr"/>
            <a:r>
              <a:rPr lang="es-ES" sz="4000" dirty="0">
                <a:latin typeface="Amasis MT Pro" panose="02040504050005020304" pitchFamily="18" charset="0"/>
              </a:rPr>
              <a:t>0</a:t>
            </a:r>
            <a:endParaRPr lang="es-ES" sz="2000" dirty="0">
              <a:latin typeface="Amasis MT Pro" panose="02040504050005020304" pitchFamily="18" charset="0"/>
            </a:endParaRPr>
          </a:p>
        </p:txBody>
      </p:sp>
      <p:sp>
        <p:nvSpPr>
          <p:cNvPr id="14" name="CuadroTexto 13">
            <a:extLst>
              <a:ext uri="{FF2B5EF4-FFF2-40B4-BE49-F238E27FC236}">
                <a16:creationId xmlns:a16="http://schemas.microsoft.com/office/drawing/2014/main" id="{12BFD4D0-50A0-62C6-C3BF-A4B0C1E802EE}"/>
              </a:ext>
            </a:extLst>
          </p:cNvPr>
          <p:cNvSpPr txBox="1"/>
          <p:nvPr/>
        </p:nvSpPr>
        <p:spPr>
          <a:xfrm>
            <a:off x="7684676" y="2011184"/>
            <a:ext cx="271463" cy="707886"/>
          </a:xfrm>
          <a:prstGeom prst="rect">
            <a:avLst/>
          </a:prstGeom>
          <a:noFill/>
        </p:spPr>
        <p:txBody>
          <a:bodyPr wrap="square" rtlCol="0">
            <a:spAutoFit/>
          </a:bodyPr>
          <a:lstStyle/>
          <a:p>
            <a:pPr algn="ctr"/>
            <a:r>
              <a:rPr lang="es-ES" sz="4000" dirty="0">
                <a:latin typeface="Amasis MT Pro" panose="02040504050005020304" pitchFamily="18" charset="0"/>
              </a:rPr>
              <a:t>1</a:t>
            </a:r>
            <a:endParaRPr lang="es-ES" sz="2000" dirty="0">
              <a:latin typeface="Amasis MT Pro" panose="02040504050005020304" pitchFamily="18" charset="0"/>
            </a:endParaRPr>
          </a:p>
        </p:txBody>
      </p:sp>
      <p:pic>
        <p:nvPicPr>
          <p:cNvPr id="16" name="Imagen 15" descr="Forma, Cuadrado&#10;&#10;El contenido generado por IA puede ser incorrecto.">
            <a:extLst>
              <a:ext uri="{FF2B5EF4-FFF2-40B4-BE49-F238E27FC236}">
                <a16:creationId xmlns:a16="http://schemas.microsoft.com/office/drawing/2014/main" id="{7CED3547-EF43-05A7-7BCE-13BD988D4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701" y="3034981"/>
            <a:ext cx="761411" cy="268733"/>
          </a:xfrm>
          <a:prstGeom prst="rect">
            <a:avLst/>
          </a:prstGeom>
        </p:spPr>
      </p:pic>
      <p:pic>
        <p:nvPicPr>
          <p:cNvPr id="18" name="Imagen 17" descr="Forma, Cuadrado&#10;&#10;El contenido generado por IA puede ser incorrecto.">
            <a:extLst>
              <a:ext uri="{FF2B5EF4-FFF2-40B4-BE49-F238E27FC236}">
                <a16:creationId xmlns:a16="http://schemas.microsoft.com/office/drawing/2014/main" id="{B944D4CE-1830-80FE-F1C6-270A82226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865" y="3044702"/>
            <a:ext cx="761411" cy="268733"/>
          </a:xfrm>
          <a:prstGeom prst="rect">
            <a:avLst/>
          </a:prstGeom>
        </p:spPr>
      </p:pic>
      <p:pic>
        <p:nvPicPr>
          <p:cNvPr id="20" name="Imagen 19" descr="Icono&#10;&#10;El contenido generado por IA puede ser incorrecto.">
            <a:extLst>
              <a:ext uri="{FF2B5EF4-FFF2-40B4-BE49-F238E27FC236}">
                <a16:creationId xmlns:a16="http://schemas.microsoft.com/office/drawing/2014/main" id="{3DF6A238-7A36-B6EF-02E7-A10C2D730F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2625" y="3045334"/>
            <a:ext cx="761411" cy="268733"/>
          </a:xfrm>
          <a:prstGeom prst="rect">
            <a:avLst/>
          </a:prstGeom>
        </p:spPr>
      </p:pic>
      <p:pic>
        <p:nvPicPr>
          <p:cNvPr id="22" name="Imagen 21" descr="Icono&#10;&#10;El contenido generado por IA puede ser incorrecto.">
            <a:extLst>
              <a:ext uri="{FF2B5EF4-FFF2-40B4-BE49-F238E27FC236}">
                <a16:creationId xmlns:a16="http://schemas.microsoft.com/office/drawing/2014/main" id="{878ECEF3-C7F9-C322-BB41-66259CE0C5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9087" y="3052955"/>
            <a:ext cx="761411" cy="268733"/>
          </a:xfrm>
          <a:prstGeom prst="rect">
            <a:avLst/>
          </a:prstGeom>
        </p:spPr>
      </p:pic>
      <p:pic>
        <p:nvPicPr>
          <p:cNvPr id="24" name="Imagen 23" descr="Forma, Cuadrado&#10;&#10;El contenido generado por IA puede ser incorrecto.">
            <a:extLst>
              <a:ext uri="{FF2B5EF4-FFF2-40B4-BE49-F238E27FC236}">
                <a16:creationId xmlns:a16="http://schemas.microsoft.com/office/drawing/2014/main" id="{288C7AB0-13FC-CDF9-75C8-804971EFBF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8847" y="3052955"/>
            <a:ext cx="761411" cy="268733"/>
          </a:xfrm>
          <a:prstGeom prst="rect">
            <a:avLst/>
          </a:prstGeom>
        </p:spPr>
      </p:pic>
      <p:pic>
        <p:nvPicPr>
          <p:cNvPr id="26" name="Imagen 25" descr="Forma, Cuadrado&#10;&#10;El contenido generado por IA puede ser incorrecto.">
            <a:extLst>
              <a:ext uri="{FF2B5EF4-FFF2-40B4-BE49-F238E27FC236}">
                <a16:creationId xmlns:a16="http://schemas.microsoft.com/office/drawing/2014/main" id="{FDC07D17-B53B-BCD2-9738-FE55EF278A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76389" y="3045335"/>
            <a:ext cx="761411" cy="268733"/>
          </a:xfrm>
          <a:prstGeom prst="rect">
            <a:avLst/>
          </a:prstGeom>
        </p:spPr>
      </p:pic>
      <p:pic>
        <p:nvPicPr>
          <p:cNvPr id="28" name="Imagen 27" descr="Icono&#10;&#10;El contenido generado por IA puede ser incorrecto.">
            <a:extLst>
              <a:ext uri="{FF2B5EF4-FFF2-40B4-BE49-F238E27FC236}">
                <a16:creationId xmlns:a16="http://schemas.microsoft.com/office/drawing/2014/main" id="{CCE875A3-DBDE-1126-360C-CDDF4E984F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4110" y="3049385"/>
            <a:ext cx="761411" cy="268733"/>
          </a:xfrm>
          <a:prstGeom prst="rect">
            <a:avLst/>
          </a:prstGeom>
        </p:spPr>
      </p:pic>
      <p:pic>
        <p:nvPicPr>
          <p:cNvPr id="30" name="Imagen 29" descr="Icono&#10;&#10;El contenido generado por IA puede ser incorrecto.">
            <a:extLst>
              <a:ext uri="{FF2B5EF4-FFF2-40B4-BE49-F238E27FC236}">
                <a16:creationId xmlns:a16="http://schemas.microsoft.com/office/drawing/2014/main" id="{1C7BB401-6D56-024F-18D5-061C0F7833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1652" y="3049385"/>
            <a:ext cx="761411" cy="268733"/>
          </a:xfrm>
          <a:prstGeom prst="rect">
            <a:avLst/>
          </a:prstGeom>
        </p:spPr>
      </p:pic>
      <p:pic>
        <p:nvPicPr>
          <p:cNvPr id="32" name="Imagen 31" descr="Código QR&#10;&#10;El contenido generado por IA puede ser incorrecto.">
            <a:extLst>
              <a:ext uri="{FF2B5EF4-FFF2-40B4-BE49-F238E27FC236}">
                <a16:creationId xmlns:a16="http://schemas.microsoft.com/office/drawing/2014/main" id="{A6095D4F-B924-C555-40DA-5C66C8F423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4322" y="3984616"/>
            <a:ext cx="7855355" cy="2225684"/>
          </a:xfrm>
          <a:prstGeom prst="rect">
            <a:avLst/>
          </a:prstGeom>
        </p:spPr>
      </p:pic>
      <p:sp>
        <p:nvSpPr>
          <p:cNvPr id="6" name="CuadroTexto 5">
            <a:extLst>
              <a:ext uri="{FF2B5EF4-FFF2-40B4-BE49-F238E27FC236}">
                <a16:creationId xmlns:a16="http://schemas.microsoft.com/office/drawing/2014/main" id="{8A6327E3-791C-326D-D38A-C22EF33BA929}"/>
              </a:ext>
            </a:extLst>
          </p:cNvPr>
          <p:cNvSpPr txBox="1"/>
          <p:nvPr/>
        </p:nvSpPr>
        <p:spPr>
          <a:xfrm>
            <a:off x="-5693" y="0"/>
            <a:ext cx="8782430" cy="646331"/>
          </a:xfrm>
          <a:prstGeom prst="rect">
            <a:avLst/>
          </a:prstGeom>
          <a:noFill/>
        </p:spPr>
        <p:txBody>
          <a:bodyPr wrap="square" rtlCol="0">
            <a:spAutoFit/>
          </a:bodyPr>
          <a:lstStyle/>
          <a:p>
            <a:pPr lvl="2" algn="r"/>
            <a:r>
              <a:rPr lang="es-ES" sz="3600" dirty="0">
                <a:solidFill>
                  <a:schemeClr val="bg2">
                    <a:lumMod val="10000"/>
                  </a:schemeClr>
                </a:solidFill>
                <a:latin typeface="Amasis MT Pro Light" panose="02040304050005020304" pitchFamily="18" charset="0"/>
                <a:cs typeface="Adobe Devanagari" panose="02040503050201020203" pitchFamily="18" charset="0"/>
              </a:rPr>
              <a:t>Autómatas celulares elementales</a:t>
            </a:r>
          </a:p>
        </p:txBody>
      </p:sp>
    </p:spTree>
    <p:extLst>
      <p:ext uri="{BB962C8B-B14F-4D97-AF65-F5344CB8AC3E}">
        <p14:creationId xmlns:p14="http://schemas.microsoft.com/office/powerpoint/2010/main" val="2414250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887D2-38AC-60CB-5EA1-141F468C2085}"/>
            </a:ext>
          </a:extLst>
        </p:cNvPr>
        <p:cNvGrpSpPr/>
        <p:nvPr/>
      </p:nvGrpSpPr>
      <p:grpSpPr>
        <a:xfrm>
          <a:off x="0" y="0"/>
          <a:ext cx="0" cy="0"/>
          <a:chOff x="0" y="0"/>
          <a:chExt cx="0" cy="0"/>
        </a:xfrm>
      </p:grpSpPr>
      <p:pic>
        <p:nvPicPr>
          <p:cNvPr id="5" name="Imagen 4" descr="Patrón de fondo&#10;&#10;El contenido generado por IA puede ser incorrecto.">
            <a:extLst>
              <a:ext uri="{FF2B5EF4-FFF2-40B4-BE49-F238E27FC236}">
                <a16:creationId xmlns:a16="http://schemas.microsoft.com/office/drawing/2014/main" id="{7FB9A730-90D8-A7E1-E61A-308CA2D2E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041" y="795460"/>
            <a:ext cx="5454534" cy="5727260"/>
          </a:xfrm>
          <a:prstGeom prst="rect">
            <a:avLst/>
          </a:prstGeom>
        </p:spPr>
      </p:pic>
      <p:sp>
        <p:nvSpPr>
          <p:cNvPr id="6" name="CuadroTexto 5">
            <a:extLst>
              <a:ext uri="{FF2B5EF4-FFF2-40B4-BE49-F238E27FC236}">
                <a16:creationId xmlns:a16="http://schemas.microsoft.com/office/drawing/2014/main" id="{8563F3EE-729A-B74B-D5C5-313D18EB0651}"/>
              </a:ext>
            </a:extLst>
          </p:cNvPr>
          <p:cNvSpPr txBox="1"/>
          <p:nvPr/>
        </p:nvSpPr>
        <p:spPr>
          <a:xfrm>
            <a:off x="79465" y="1572674"/>
            <a:ext cx="3469577" cy="646331"/>
          </a:xfrm>
          <a:prstGeom prst="rect">
            <a:avLst/>
          </a:prstGeom>
          <a:noFill/>
        </p:spPr>
        <p:txBody>
          <a:bodyPr wrap="square" rtlCol="0">
            <a:spAutoFit/>
          </a:bodyPr>
          <a:lstStyle/>
          <a:p>
            <a:r>
              <a:rPr lang="es-ES" b="1" i="1" dirty="0">
                <a:solidFill>
                  <a:schemeClr val="bg2">
                    <a:lumMod val="10000"/>
                  </a:schemeClr>
                </a:solidFill>
                <a:latin typeface="Amasis MT Pro" panose="02040504050005020304" pitchFamily="18" charset="0"/>
              </a:rPr>
              <a:t>Clase-1 </a:t>
            </a:r>
            <a:r>
              <a:rPr lang="es-ES" b="1" dirty="0">
                <a:solidFill>
                  <a:schemeClr val="bg2">
                    <a:lumMod val="10000"/>
                  </a:schemeClr>
                </a:solidFill>
                <a:latin typeface="Amasis MT Pro" panose="02040504050005020304" pitchFamily="18" charset="0"/>
              </a:rPr>
              <a:t>:</a:t>
            </a:r>
            <a:r>
              <a:rPr lang="es-ES" dirty="0">
                <a:solidFill>
                  <a:schemeClr val="bg2">
                    <a:lumMod val="25000"/>
                  </a:schemeClr>
                </a:solidFill>
                <a:latin typeface="Amasis MT Pro" panose="02040504050005020304" pitchFamily="18" charset="0"/>
              </a:rPr>
              <a:t> Rápidamente todas las celdas se vuelven 0 o 1. </a:t>
            </a:r>
            <a:endParaRPr lang="es-ES" b="1" i="1" dirty="0">
              <a:solidFill>
                <a:schemeClr val="bg2">
                  <a:lumMod val="10000"/>
                </a:schemeClr>
              </a:solidFill>
              <a:latin typeface="Amasis MT Pro" panose="02040504050005020304" pitchFamily="18" charset="0"/>
            </a:endParaRPr>
          </a:p>
        </p:txBody>
      </p:sp>
      <p:sp>
        <p:nvSpPr>
          <p:cNvPr id="7" name="CuadroTexto 6">
            <a:extLst>
              <a:ext uri="{FF2B5EF4-FFF2-40B4-BE49-F238E27FC236}">
                <a16:creationId xmlns:a16="http://schemas.microsoft.com/office/drawing/2014/main" id="{55C9628B-BCE7-8BA6-0E72-C74C7F18D3B1}"/>
              </a:ext>
            </a:extLst>
          </p:cNvPr>
          <p:cNvSpPr txBox="1"/>
          <p:nvPr/>
        </p:nvSpPr>
        <p:spPr>
          <a:xfrm>
            <a:off x="79465" y="2414296"/>
            <a:ext cx="3469578" cy="369332"/>
          </a:xfrm>
          <a:prstGeom prst="rect">
            <a:avLst/>
          </a:prstGeom>
          <a:noFill/>
        </p:spPr>
        <p:txBody>
          <a:bodyPr wrap="square" rtlCol="0">
            <a:spAutoFit/>
          </a:bodyPr>
          <a:lstStyle/>
          <a:p>
            <a:r>
              <a:rPr lang="es-ES" b="1" i="1" dirty="0">
                <a:solidFill>
                  <a:schemeClr val="bg2">
                    <a:lumMod val="10000"/>
                  </a:schemeClr>
                </a:solidFill>
                <a:latin typeface="Amasis MT Pro" panose="02040504050005020304" pitchFamily="18" charset="0"/>
              </a:rPr>
              <a:t>Clase-2 </a:t>
            </a:r>
            <a:r>
              <a:rPr lang="es-ES" b="1" dirty="0">
                <a:solidFill>
                  <a:schemeClr val="bg2">
                    <a:lumMod val="10000"/>
                  </a:schemeClr>
                </a:solidFill>
                <a:latin typeface="Amasis MT Pro" panose="02040504050005020304" pitchFamily="18" charset="0"/>
              </a:rPr>
              <a:t>: </a:t>
            </a:r>
            <a:r>
              <a:rPr lang="es-ES" dirty="0">
                <a:solidFill>
                  <a:schemeClr val="bg2">
                    <a:lumMod val="25000"/>
                  </a:schemeClr>
                </a:solidFill>
                <a:latin typeface="Amasis MT Pro" panose="02040504050005020304" pitchFamily="18" charset="0"/>
              </a:rPr>
              <a:t>Patrones periódicos.</a:t>
            </a:r>
            <a:endParaRPr lang="es-ES" b="1" i="1" dirty="0">
              <a:solidFill>
                <a:schemeClr val="bg2">
                  <a:lumMod val="10000"/>
                </a:schemeClr>
              </a:solidFill>
              <a:latin typeface="Amasis MT Pro" panose="02040504050005020304" pitchFamily="18" charset="0"/>
            </a:endParaRPr>
          </a:p>
        </p:txBody>
      </p:sp>
      <p:sp>
        <p:nvSpPr>
          <p:cNvPr id="8" name="CuadroTexto 7">
            <a:extLst>
              <a:ext uri="{FF2B5EF4-FFF2-40B4-BE49-F238E27FC236}">
                <a16:creationId xmlns:a16="http://schemas.microsoft.com/office/drawing/2014/main" id="{FB84446A-3EE6-5F5A-6172-427FC39044A7}"/>
              </a:ext>
            </a:extLst>
          </p:cNvPr>
          <p:cNvSpPr txBox="1"/>
          <p:nvPr/>
        </p:nvSpPr>
        <p:spPr>
          <a:xfrm>
            <a:off x="79464" y="2978920"/>
            <a:ext cx="3469577" cy="923330"/>
          </a:xfrm>
          <a:prstGeom prst="rect">
            <a:avLst/>
          </a:prstGeom>
          <a:noFill/>
        </p:spPr>
        <p:txBody>
          <a:bodyPr wrap="square" rtlCol="0">
            <a:spAutoFit/>
          </a:bodyPr>
          <a:lstStyle/>
          <a:p>
            <a:r>
              <a:rPr lang="es-ES" b="1" i="1" dirty="0">
                <a:solidFill>
                  <a:schemeClr val="bg2">
                    <a:lumMod val="10000"/>
                  </a:schemeClr>
                </a:solidFill>
                <a:latin typeface="Amasis MT Pro" panose="02040504050005020304" pitchFamily="18" charset="0"/>
              </a:rPr>
              <a:t>Clase-3 </a:t>
            </a:r>
            <a:r>
              <a:rPr lang="es-ES" b="1" dirty="0">
                <a:solidFill>
                  <a:schemeClr val="bg2">
                    <a:lumMod val="10000"/>
                  </a:schemeClr>
                </a:solidFill>
                <a:latin typeface="Amasis MT Pro" panose="02040504050005020304" pitchFamily="18" charset="0"/>
              </a:rPr>
              <a:t>: </a:t>
            </a:r>
            <a:r>
              <a:rPr lang="es-ES" dirty="0">
                <a:solidFill>
                  <a:schemeClr val="bg2">
                    <a:lumMod val="25000"/>
                  </a:schemeClr>
                </a:solidFill>
                <a:latin typeface="Amasis MT Pro" panose="02040504050005020304" pitchFamily="18" charset="0"/>
              </a:rPr>
              <a:t>Patrones caóticos. No se repiten nunca (hasta alcanzar tiempo de Poincaré).</a:t>
            </a:r>
            <a:endParaRPr lang="es-ES" b="1" i="1" dirty="0">
              <a:solidFill>
                <a:schemeClr val="bg2">
                  <a:lumMod val="10000"/>
                </a:schemeClr>
              </a:solidFill>
              <a:latin typeface="Amasis MT Pro" panose="02040504050005020304" pitchFamily="18" charset="0"/>
            </a:endParaRPr>
          </a:p>
        </p:txBody>
      </p:sp>
      <p:sp>
        <p:nvSpPr>
          <p:cNvPr id="9" name="CuadroTexto 8">
            <a:extLst>
              <a:ext uri="{FF2B5EF4-FFF2-40B4-BE49-F238E27FC236}">
                <a16:creationId xmlns:a16="http://schemas.microsoft.com/office/drawing/2014/main" id="{BD6BC006-51E1-171D-3F22-49A589B35E1D}"/>
              </a:ext>
            </a:extLst>
          </p:cNvPr>
          <p:cNvSpPr txBox="1"/>
          <p:nvPr/>
        </p:nvSpPr>
        <p:spPr>
          <a:xfrm>
            <a:off x="79466" y="4101125"/>
            <a:ext cx="3469575" cy="1685077"/>
          </a:xfrm>
          <a:prstGeom prst="rect">
            <a:avLst/>
          </a:prstGeom>
          <a:noFill/>
        </p:spPr>
        <p:txBody>
          <a:bodyPr wrap="square" rtlCol="0">
            <a:spAutoFit/>
          </a:bodyPr>
          <a:lstStyle/>
          <a:p>
            <a:r>
              <a:rPr lang="es-ES" b="1" i="1" dirty="0">
                <a:solidFill>
                  <a:schemeClr val="bg2">
                    <a:lumMod val="10000"/>
                  </a:schemeClr>
                </a:solidFill>
                <a:latin typeface="Amasis MT Pro" panose="02040504050005020304" pitchFamily="18" charset="0"/>
              </a:rPr>
              <a:t>Clase-4 </a:t>
            </a:r>
            <a:r>
              <a:rPr lang="es-ES" b="1" dirty="0">
                <a:solidFill>
                  <a:schemeClr val="bg2">
                    <a:lumMod val="10000"/>
                  </a:schemeClr>
                </a:solidFill>
                <a:latin typeface="Amasis MT Pro" panose="02040504050005020304" pitchFamily="18" charset="0"/>
              </a:rPr>
              <a:t>: </a:t>
            </a:r>
            <a:r>
              <a:rPr lang="es-ES" dirty="0">
                <a:solidFill>
                  <a:schemeClr val="bg2">
                    <a:lumMod val="25000"/>
                  </a:schemeClr>
                </a:solidFill>
                <a:latin typeface="Amasis MT Pro" panose="02040504050005020304" pitchFamily="18" charset="0"/>
              </a:rPr>
              <a:t>Combinación de zonas ordenadas y complejas.</a:t>
            </a:r>
          </a:p>
          <a:p>
            <a:r>
              <a:rPr lang="es-ES" u="sng" dirty="0">
                <a:solidFill>
                  <a:schemeClr val="bg2">
                    <a:lumMod val="50000"/>
                  </a:schemeClr>
                </a:solidFill>
                <a:latin typeface="Amasis MT Pro" panose="02040504050005020304" pitchFamily="18" charset="0"/>
              </a:rPr>
              <a:t>Edge </a:t>
            </a:r>
            <a:r>
              <a:rPr lang="es-ES" u="sng" dirty="0" err="1">
                <a:solidFill>
                  <a:schemeClr val="bg2">
                    <a:lumMod val="50000"/>
                  </a:schemeClr>
                </a:solidFill>
                <a:latin typeface="Amasis MT Pro" panose="02040504050005020304" pitchFamily="18" charset="0"/>
              </a:rPr>
              <a:t>of</a:t>
            </a:r>
            <a:r>
              <a:rPr lang="es-ES" u="sng" dirty="0">
                <a:solidFill>
                  <a:schemeClr val="bg2">
                    <a:lumMod val="50000"/>
                  </a:schemeClr>
                </a:solidFill>
                <a:latin typeface="Amasis MT Pro" panose="02040504050005020304" pitchFamily="18" charset="0"/>
              </a:rPr>
              <a:t> Chaos</a:t>
            </a:r>
            <a:r>
              <a:rPr lang="es-ES" dirty="0">
                <a:solidFill>
                  <a:schemeClr val="bg2">
                    <a:lumMod val="25000"/>
                  </a:schemeClr>
                </a:solidFill>
                <a:latin typeface="Amasis MT Pro" panose="02040504050005020304" pitchFamily="18" charset="0"/>
              </a:rPr>
              <a:t>.</a:t>
            </a:r>
            <a:endParaRPr lang="es-ES" u="sng" dirty="0">
              <a:solidFill>
                <a:schemeClr val="bg2">
                  <a:lumMod val="25000"/>
                </a:schemeClr>
              </a:solidFill>
              <a:latin typeface="Amasis MT Pro" panose="02040504050005020304" pitchFamily="18" charset="0"/>
            </a:endParaRPr>
          </a:p>
          <a:p>
            <a:r>
              <a:rPr lang="es-ES" dirty="0">
                <a:solidFill>
                  <a:schemeClr val="bg2">
                    <a:lumMod val="25000"/>
                  </a:schemeClr>
                </a:solidFill>
                <a:latin typeface="Amasis MT Pro" panose="02040504050005020304" pitchFamily="18" charset="0"/>
              </a:rPr>
              <a:t>Tras un tiempo transitorio, se vuelve periódico.</a:t>
            </a:r>
          </a:p>
          <a:p>
            <a:endParaRPr lang="es-ES" sz="1350" i="1" dirty="0">
              <a:solidFill>
                <a:schemeClr val="bg2">
                  <a:lumMod val="10000"/>
                </a:schemeClr>
              </a:solidFill>
              <a:latin typeface="Amasis MT Pro" panose="02040504050005020304" pitchFamily="18" charset="0"/>
            </a:endParaRPr>
          </a:p>
        </p:txBody>
      </p:sp>
      <p:sp>
        <p:nvSpPr>
          <p:cNvPr id="3" name="CuadroTexto 2">
            <a:extLst>
              <a:ext uri="{FF2B5EF4-FFF2-40B4-BE49-F238E27FC236}">
                <a16:creationId xmlns:a16="http://schemas.microsoft.com/office/drawing/2014/main" id="{16A49AB4-6F73-4FD9-87BC-EFE1538F0AA9}"/>
              </a:ext>
            </a:extLst>
          </p:cNvPr>
          <p:cNvSpPr txBox="1"/>
          <p:nvPr/>
        </p:nvSpPr>
        <p:spPr>
          <a:xfrm>
            <a:off x="-5693" y="0"/>
            <a:ext cx="8782430" cy="646331"/>
          </a:xfrm>
          <a:prstGeom prst="rect">
            <a:avLst/>
          </a:prstGeom>
          <a:noFill/>
        </p:spPr>
        <p:txBody>
          <a:bodyPr wrap="square" rtlCol="0">
            <a:spAutoFit/>
          </a:bodyPr>
          <a:lstStyle/>
          <a:p>
            <a:pPr lvl="2" algn="r"/>
            <a:r>
              <a:rPr lang="es-ES" sz="3600" dirty="0">
                <a:solidFill>
                  <a:schemeClr val="bg2">
                    <a:lumMod val="10000"/>
                  </a:schemeClr>
                </a:solidFill>
                <a:latin typeface="Amasis MT Pro Light" panose="02040304050005020304" pitchFamily="18" charset="0"/>
                <a:cs typeface="Adobe Devanagari" panose="02040503050201020203" pitchFamily="18" charset="0"/>
              </a:rPr>
              <a:t>Clasificación de </a:t>
            </a:r>
            <a:r>
              <a:rPr lang="es-ES" sz="3600" dirty="0" err="1">
                <a:solidFill>
                  <a:schemeClr val="bg2">
                    <a:lumMod val="10000"/>
                  </a:schemeClr>
                </a:solidFill>
                <a:latin typeface="Amasis MT Pro Light" panose="02040304050005020304" pitchFamily="18" charset="0"/>
                <a:cs typeface="Adobe Devanagari" panose="02040503050201020203" pitchFamily="18" charset="0"/>
              </a:rPr>
              <a:t>Wolfram</a:t>
            </a:r>
            <a:endParaRPr lang="es-ES" sz="3600" dirty="0">
              <a:solidFill>
                <a:schemeClr val="bg2">
                  <a:lumMod val="10000"/>
                </a:schemeClr>
              </a:solidFill>
              <a:latin typeface="Amasis MT Pro Light" panose="02040304050005020304" pitchFamily="18" charset="0"/>
              <a:cs typeface="Adobe Devanagari" panose="02040503050201020203" pitchFamily="18" charset="0"/>
            </a:endParaRPr>
          </a:p>
        </p:txBody>
      </p:sp>
    </p:spTree>
    <p:extLst>
      <p:ext uri="{BB962C8B-B14F-4D97-AF65-F5344CB8AC3E}">
        <p14:creationId xmlns:p14="http://schemas.microsoft.com/office/powerpoint/2010/main" val="4011732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733F7-4E0D-C8FD-4854-EF38044C52AD}"/>
            </a:ext>
          </a:extLst>
        </p:cNvPr>
        <p:cNvGrpSpPr/>
        <p:nvPr/>
      </p:nvGrpSpPr>
      <p:grpSpPr>
        <a:xfrm>
          <a:off x="0" y="0"/>
          <a:ext cx="0" cy="0"/>
          <a:chOff x="0" y="0"/>
          <a:chExt cx="0" cy="0"/>
        </a:xfrm>
      </p:grpSpPr>
      <p:sp>
        <p:nvSpPr>
          <p:cNvPr id="9" name="CuadroTexto 8">
            <a:extLst>
              <a:ext uri="{FF2B5EF4-FFF2-40B4-BE49-F238E27FC236}">
                <a16:creationId xmlns:a16="http://schemas.microsoft.com/office/drawing/2014/main" id="{1330C399-C72A-9DF2-3380-03F623DD835F}"/>
              </a:ext>
            </a:extLst>
          </p:cNvPr>
          <p:cNvSpPr txBox="1"/>
          <p:nvPr/>
        </p:nvSpPr>
        <p:spPr>
          <a:xfrm>
            <a:off x="179742" y="2067876"/>
            <a:ext cx="1149470" cy="400110"/>
          </a:xfrm>
          <a:prstGeom prst="rect">
            <a:avLst/>
          </a:prstGeom>
          <a:noFill/>
        </p:spPr>
        <p:txBody>
          <a:bodyPr wrap="square">
            <a:spAutoFit/>
          </a:bodyPr>
          <a:lstStyle/>
          <a:p>
            <a:r>
              <a:rPr lang="es-ES" sz="2000" b="1" i="1" dirty="0">
                <a:solidFill>
                  <a:schemeClr val="bg2">
                    <a:lumMod val="10000"/>
                  </a:schemeClr>
                </a:solidFill>
                <a:latin typeface="Amasis MT Pro" panose="02040504050005020304" pitchFamily="18" charset="0"/>
              </a:rPr>
              <a:t>Clase-1</a:t>
            </a:r>
            <a:endParaRPr lang="es-ES" sz="2000" dirty="0"/>
          </a:p>
        </p:txBody>
      </p:sp>
      <p:pic>
        <p:nvPicPr>
          <p:cNvPr id="13" name="Imagen 12">
            <a:extLst>
              <a:ext uri="{FF2B5EF4-FFF2-40B4-BE49-F238E27FC236}">
                <a16:creationId xmlns:a16="http://schemas.microsoft.com/office/drawing/2014/main" id="{9D28DAC7-7DB2-72D2-FCA2-5CC0E0D94B17}"/>
              </a:ext>
            </a:extLst>
          </p:cNvPr>
          <p:cNvPicPr>
            <a:picLocks noChangeAspect="1"/>
          </p:cNvPicPr>
          <p:nvPr/>
        </p:nvPicPr>
        <p:blipFill>
          <a:blip r:embed="rId2"/>
          <a:stretch>
            <a:fillRect/>
          </a:stretch>
        </p:blipFill>
        <p:spPr>
          <a:xfrm>
            <a:off x="1576854" y="1594105"/>
            <a:ext cx="3087134" cy="1366436"/>
          </a:xfrm>
          <a:prstGeom prst="rect">
            <a:avLst/>
          </a:prstGeom>
        </p:spPr>
      </p:pic>
      <p:pic>
        <p:nvPicPr>
          <p:cNvPr id="15" name="Imagen 14">
            <a:extLst>
              <a:ext uri="{FF2B5EF4-FFF2-40B4-BE49-F238E27FC236}">
                <a16:creationId xmlns:a16="http://schemas.microsoft.com/office/drawing/2014/main" id="{FBD34EA2-622E-DDEC-FBBC-822E9EBCFA11}"/>
              </a:ext>
            </a:extLst>
          </p:cNvPr>
          <p:cNvPicPr>
            <a:picLocks noChangeAspect="1"/>
          </p:cNvPicPr>
          <p:nvPr/>
        </p:nvPicPr>
        <p:blipFill>
          <a:blip r:embed="rId3"/>
          <a:stretch>
            <a:fillRect/>
          </a:stretch>
        </p:blipFill>
        <p:spPr>
          <a:xfrm>
            <a:off x="1551660" y="3402704"/>
            <a:ext cx="3002019" cy="1366436"/>
          </a:xfrm>
          <a:prstGeom prst="rect">
            <a:avLst/>
          </a:prstGeom>
        </p:spPr>
      </p:pic>
      <p:pic>
        <p:nvPicPr>
          <p:cNvPr id="17" name="Imagen 16">
            <a:extLst>
              <a:ext uri="{FF2B5EF4-FFF2-40B4-BE49-F238E27FC236}">
                <a16:creationId xmlns:a16="http://schemas.microsoft.com/office/drawing/2014/main" id="{98368D61-59FB-5FA1-B2EB-01C261991525}"/>
              </a:ext>
            </a:extLst>
          </p:cNvPr>
          <p:cNvPicPr>
            <a:picLocks noChangeAspect="1"/>
          </p:cNvPicPr>
          <p:nvPr/>
        </p:nvPicPr>
        <p:blipFill>
          <a:blip r:embed="rId4"/>
          <a:stretch>
            <a:fillRect/>
          </a:stretch>
        </p:blipFill>
        <p:spPr>
          <a:xfrm>
            <a:off x="1522598" y="4902376"/>
            <a:ext cx="3014538" cy="1361079"/>
          </a:xfrm>
          <a:prstGeom prst="rect">
            <a:avLst/>
          </a:prstGeom>
        </p:spPr>
      </p:pic>
      <p:sp>
        <p:nvSpPr>
          <p:cNvPr id="18" name="CuadroTexto 17">
            <a:extLst>
              <a:ext uri="{FF2B5EF4-FFF2-40B4-BE49-F238E27FC236}">
                <a16:creationId xmlns:a16="http://schemas.microsoft.com/office/drawing/2014/main" id="{E0663A59-3AAB-4B48-77BA-42FBB98FB6F4}"/>
              </a:ext>
            </a:extLst>
          </p:cNvPr>
          <p:cNvSpPr txBox="1"/>
          <p:nvPr/>
        </p:nvSpPr>
        <p:spPr>
          <a:xfrm>
            <a:off x="179742" y="4569085"/>
            <a:ext cx="1046900" cy="400110"/>
          </a:xfrm>
          <a:prstGeom prst="rect">
            <a:avLst/>
          </a:prstGeom>
          <a:noFill/>
        </p:spPr>
        <p:txBody>
          <a:bodyPr wrap="square">
            <a:spAutoFit/>
          </a:bodyPr>
          <a:lstStyle/>
          <a:p>
            <a:r>
              <a:rPr lang="es-ES" sz="2000" b="1" i="1" dirty="0">
                <a:solidFill>
                  <a:schemeClr val="bg2">
                    <a:lumMod val="10000"/>
                  </a:schemeClr>
                </a:solidFill>
                <a:latin typeface="Amasis MT Pro" panose="02040504050005020304" pitchFamily="18" charset="0"/>
              </a:rPr>
              <a:t>Clase-2</a:t>
            </a:r>
            <a:endParaRPr lang="es-ES" sz="2000" dirty="0"/>
          </a:p>
        </p:txBody>
      </p:sp>
      <p:cxnSp>
        <p:nvCxnSpPr>
          <p:cNvPr id="19" name="Conector recto 18">
            <a:extLst>
              <a:ext uri="{FF2B5EF4-FFF2-40B4-BE49-F238E27FC236}">
                <a16:creationId xmlns:a16="http://schemas.microsoft.com/office/drawing/2014/main" id="{F85079A2-8B29-9A4A-4AD3-641A1342AE54}"/>
              </a:ext>
            </a:extLst>
          </p:cNvPr>
          <p:cNvCxnSpPr>
            <a:cxnSpLocks/>
          </p:cNvCxnSpPr>
          <p:nvPr/>
        </p:nvCxnSpPr>
        <p:spPr>
          <a:xfrm>
            <a:off x="1304325" y="4352294"/>
            <a:ext cx="0" cy="837883"/>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4958A468-CE2D-B643-6101-5573984925CF}"/>
              </a:ext>
            </a:extLst>
          </p:cNvPr>
          <p:cNvSpPr txBox="1"/>
          <p:nvPr/>
        </p:nvSpPr>
        <p:spPr>
          <a:xfrm>
            <a:off x="971768" y="3934123"/>
            <a:ext cx="664499" cy="338554"/>
          </a:xfrm>
          <a:prstGeom prst="rect">
            <a:avLst/>
          </a:prstGeom>
          <a:noFill/>
        </p:spPr>
        <p:txBody>
          <a:bodyPr wrap="square">
            <a:spAutoFit/>
          </a:bodyPr>
          <a:lstStyle/>
          <a:p>
            <a:pPr algn="ctr"/>
            <a:r>
              <a:rPr lang="es-ES" sz="1600" b="1" i="1" dirty="0">
                <a:solidFill>
                  <a:schemeClr val="bg2">
                    <a:lumMod val="10000"/>
                  </a:schemeClr>
                </a:solidFill>
                <a:latin typeface="Amasis MT Pro" panose="02040504050005020304" pitchFamily="18" charset="0"/>
              </a:rPr>
              <a:t>LP</a:t>
            </a:r>
            <a:endParaRPr lang="es-ES" sz="1600" dirty="0"/>
          </a:p>
        </p:txBody>
      </p:sp>
      <p:sp>
        <p:nvSpPr>
          <p:cNvPr id="23" name="CuadroTexto 22">
            <a:extLst>
              <a:ext uri="{FF2B5EF4-FFF2-40B4-BE49-F238E27FC236}">
                <a16:creationId xmlns:a16="http://schemas.microsoft.com/office/drawing/2014/main" id="{77B5BCA4-3CE7-C8A1-F41A-B2B5E4374905}"/>
              </a:ext>
            </a:extLst>
          </p:cNvPr>
          <p:cNvSpPr txBox="1"/>
          <p:nvPr/>
        </p:nvSpPr>
        <p:spPr>
          <a:xfrm>
            <a:off x="932158" y="5208039"/>
            <a:ext cx="704109" cy="338554"/>
          </a:xfrm>
          <a:prstGeom prst="rect">
            <a:avLst/>
          </a:prstGeom>
          <a:noFill/>
        </p:spPr>
        <p:txBody>
          <a:bodyPr wrap="square">
            <a:spAutoFit/>
          </a:bodyPr>
          <a:lstStyle/>
          <a:p>
            <a:pPr algn="ctr"/>
            <a:r>
              <a:rPr lang="es-ES" sz="1600" b="1" i="1" dirty="0">
                <a:solidFill>
                  <a:schemeClr val="bg2">
                    <a:lumMod val="10000"/>
                  </a:schemeClr>
                </a:solidFill>
                <a:latin typeface="Amasis MT Pro" panose="02040504050005020304" pitchFamily="18" charset="0"/>
              </a:rPr>
              <a:t>HP</a:t>
            </a:r>
            <a:endParaRPr lang="es-ES" sz="1600" dirty="0"/>
          </a:p>
        </p:txBody>
      </p:sp>
      <p:pic>
        <p:nvPicPr>
          <p:cNvPr id="25" name="Imagen 24">
            <a:extLst>
              <a:ext uri="{FF2B5EF4-FFF2-40B4-BE49-F238E27FC236}">
                <a16:creationId xmlns:a16="http://schemas.microsoft.com/office/drawing/2014/main" id="{72E0740A-733A-0EE3-ED9C-1C840E51F4E0}"/>
              </a:ext>
            </a:extLst>
          </p:cNvPr>
          <p:cNvPicPr>
            <a:picLocks noChangeAspect="1"/>
          </p:cNvPicPr>
          <p:nvPr/>
        </p:nvPicPr>
        <p:blipFill>
          <a:blip r:embed="rId5"/>
          <a:stretch>
            <a:fillRect/>
          </a:stretch>
        </p:blipFill>
        <p:spPr>
          <a:xfrm>
            <a:off x="4779599" y="1584713"/>
            <a:ext cx="2932352" cy="1366436"/>
          </a:xfrm>
          <a:prstGeom prst="rect">
            <a:avLst/>
          </a:prstGeom>
        </p:spPr>
      </p:pic>
      <p:sp>
        <p:nvSpPr>
          <p:cNvPr id="26" name="CuadroTexto 25">
            <a:extLst>
              <a:ext uri="{FF2B5EF4-FFF2-40B4-BE49-F238E27FC236}">
                <a16:creationId xmlns:a16="http://schemas.microsoft.com/office/drawing/2014/main" id="{3EEDF7B0-B38A-20AD-2106-A4740F80A57F}"/>
              </a:ext>
            </a:extLst>
          </p:cNvPr>
          <p:cNvSpPr txBox="1"/>
          <p:nvPr/>
        </p:nvSpPr>
        <p:spPr>
          <a:xfrm>
            <a:off x="7831501" y="5409928"/>
            <a:ext cx="1087907" cy="400110"/>
          </a:xfrm>
          <a:prstGeom prst="rect">
            <a:avLst/>
          </a:prstGeom>
          <a:noFill/>
        </p:spPr>
        <p:txBody>
          <a:bodyPr wrap="square">
            <a:spAutoFit/>
          </a:bodyPr>
          <a:lstStyle/>
          <a:p>
            <a:pPr algn="r"/>
            <a:r>
              <a:rPr lang="es-ES" sz="2000" b="1" i="1" dirty="0">
                <a:solidFill>
                  <a:schemeClr val="bg2">
                    <a:lumMod val="10000"/>
                  </a:schemeClr>
                </a:solidFill>
                <a:latin typeface="Amasis MT Pro" panose="02040504050005020304" pitchFamily="18" charset="0"/>
              </a:rPr>
              <a:t>Clase-4</a:t>
            </a:r>
            <a:endParaRPr lang="es-ES" sz="2000" dirty="0"/>
          </a:p>
        </p:txBody>
      </p:sp>
      <p:pic>
        <p:nvPicPr>
          <p:cNvPr id="28" name="Imagen 27">
            <a:extLst>
              <a:ext uri="{FF2B5EF4-FFF2-40B4-BE49-F238E27FC236}">
                <a16:creationId xmlns:a16="http://schemas.microsoft.com/office/drawing/2014/main" id="{CF29ADA3-973E-38D7-E5E4-72FC54F0FDCC}"/>
              </a:ext>
            </a:extLst>
          </p:cNvPr>
          <p:cNvPicPr>
            <a:picLocks noChangeAspect="1"/>
          </p:cNvPicPr>
          <p:nvPr/>
        </p:nvPicPr>
        <p:blipFill>
          <a:blip r:embed="rId6"/>
          <a:stretch>
            <a:fillRect/>
          </a:stretch>
        </p:blipFill>
        <p:spPr>
          <a:xfrm>
            <a:off x="4779599" y="3048809"/>
            <a:ext cx="3004149" cy="1366436"/>
          </a:xfrm>
          <a:prstGeom prst="rect">
            <a:avLst/>
          </a:prstGeom>
        </p:spPr>
      </p:pic>
      <p:cxnSp>
        <p:nvCxnSpPr>
          <p:cNvPr id="29" name="Conector recto 28">
            <a:extLst>
              <a:ext uri="{FF2B5EF4-FFF2-40B4-BE49-F238E27FC236}">
                <a16:creationId xmlns:a16="http://schemas.microsoft.com/office/drawing/2014/main" id="{D2DB309B-3CC7-12FD-C86C-06BC849BE4EF}"/>
              </a:ext>
            </a:extLst>
          </p:cNvPr>
          <p:cNvCxnSpPr>
            <a:cxnSpLocks/>
          </p:cNvCxnSpPr>
          <p:nvPr/>
        </p:nvCxnSpPr>
        <p:spPr>
          <a:xfrm flipH="1">
            <a:off x="7934361" y="2183054"/>
            <a:ext cx="2858" cy="1548973"/>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id="{0EA2E83F-7AE3-CD58-A188-EE3A7FA84F93}"/>
              </a:ext>
            </a:extLst>
          </p:cNvPr>
          <p:cNvSpPr txBox="1"/>
          <p:nvPr/>
        </p:nvSpPr>
        <p:spPr>
          <a:xfrm>
            <a:off x="7752910" y="1841554"/>
            <a:ext cx="362902" cy="338554"/>
          </a:xfrm>
          <a:prstGeom prst="rect">
            <a:avLst/>
          </a:prstGeom>
          <a:noFill/>
        </p:spPr>
        <p:txBody>
          <a:bodyPr wrap="square">
            <a:spAutoFit/>
          </a:bodyPr>
          <a:lstStyle/>
          <a:p>
            <a:pPr algn="ctr"/>
            <a:r>
              <a:rPr lang="es-ES" sz="1600" b="1" i="1" dirty="0">
                <a:solidFill>
                  <a:schemeClr val="bg2">
                    <a:lumMod val="10000"/>
                  </a:schemeClr>
                </a:solidFill>
                <a:latin typeface="Amasis MT Pro" panose="02040504050005020304" pitchFamily="18" charset="0"/>
              </a:rPr>
              <a:t>U</a:t>
            </a:r>
            <a:endParaRPr lang="es-ES" sz="1600" dirty="0"/>
          </a:p>
        </p:txBody>
      </p:sp>
      <p:sp>
        <p:nvSpPr>
          <p:cNvPr id="31" name="CuadroTexto 30">
            <a:extLst>
              <a:ext uri="{FF2B5EF4-FFF2-40B4-BE49-F238E27FC236}">
                <a16:creationId xmlns:a16="http://schemas.microsoft.com/office/drawing/2014/main" id="{7903A846-4304-8593-6588-4CFCB0FEC0DE}"/>
              </a:ext>
            </a:extLst>
          </p:cNvPr>
          <p:cNvSpPr txBox="1"/>
          <p:nvPr/>
        </p:nvSpPr>
        <p:spPr>
          <a:xfrm>
            <a:off x="7705850" y="3732027"/>
            <a:ext cx="443053" cy="338554"/>
          </a:xfrm>
          <a:prstGeom prst="rect">
            <a:avLst/>
          </a:prstGeom>
          <a:noFill/>
        </p:spPr>
        <p:txBody>
          <a:bodyPr wrap="square">
            <a:spAutoFit/>
          </a:bodyPr>
          <a:lstStyle/>
          <a:p>
            <a:pPr algn="ctr"/>
            <a:r>
              <a:rPr lang="es-ES" sz="1600" b="1" i="1" dirty="0">
                <a:solidFill>
                  <a:schemeClr val="bg2">
                    <a:lumMod val="10000"/>
                  </a:schemeClr>
                </a:solidFill>
                <a:latin typeface="Amasis MT Pro" panose="02040504050005020304" pitchFamily="18" charset="0"/>
              </a:rPr>
              <a:t>C</a:t>
            </a:r>
            <a:endParaRPr lang="es-ES" sz="1600" dirty="0"/>
          </a:p>
        </p:txBody>
      </p:sp>
      <p:pic>
        <p:nvPicPr>
          <p:cNvPr id="33" name="Imagen 32">
            <a:extLst>
              <a:ext uri="{FF2B5EF4-FFF2-40B4-BE49-F238E27FC236}">
                <a16:creationId xmlns:a16="http://schemas.microsoft.com/office/drawing/2014/main" id="{426A9471-940A-44A5-5953-3D33D00E0936}"/>
              </a:ext>
            </a:extLst>
          </p:cNvPr>
          <p:cNvPicPr>
            <a:picLocks noChangeAspect="1"/>
          </p:cNvPicPr>
          <p:nvPr/>
        </p:nvPicPr>
        <p:blipFill>
          <a:blip r:embed="rId7"/>
          <a:stretch>
            <a:fillRect/>
          </a:stretch>
        </p:blipFill>
        <p:spPr>
          <a:xfrm>
            <a:off x="4851037" y="4929444"/>
            <a:ext cx="2980464" cy="1361079"/>
          </a:xfrm>
          <a:prstGeom prst="rect">
            <a:avLst/>
          </a:prstGeom>
        </p:spPr>
      </p:pic>
      <p:sp>
        <p:nvSpPr>
          <p:cNvPr id="34" name="CuadroTexto 33">
            <a:extLst>
              <a:ext uri="{FF2B5EF4-FFF2-40B4-BE49-F238E27FC236}">
                <a16:creationId xmlns:a16="http://schemas.microsoft.com/office/drawing/2014/main" id="{478C9214-A3DC-A45F-C442-D51EBC4D55FC}"/>
              </a:ext>
            </a:extLst>
          </p:cNvPr>
          <p:cNvSpPr txBox="1"/>
          <p:nvPr/>
        </p:nvSpPr>
        <p:spPr>
          <a:xfrm>
            <a:off x="7869203" y="2764756"/>
            <a:ext cx="1087908" cy="400110"/>
          </a:xfrm>
          <a:prstGeom prst="rect">
            <a:avLst/>
          </a:prstGeom>
          <a:noFill/>
        </p:spPr>
        <p:txBody>
          <a:bodyPr wrap="square">
            <a:spAutoFit/>
          </a:bodyPr>
          <a:lstStyle/>
          <a:p>
            <a:pPr algn="r"/>
            <a:r>
              <a:rPr lang="es-ES" sz="2000" b="1" i="1" dirty="0">
                <a:solidFill>
                  <a:schemeClr val="bg2">
                    <a:lumMod val="10000"/>
                  </a:schemeClr>
                </a:solidFill>
                <a:latin typeface="Amasis MT Pro" panose="02040504050005020304" pitchFamily="18" charset="0"/>
              </a:rPr>
              <a:t>Clase-3</a:t>
            </a:r>
            <a:endParaRPr lang="es-ES" sz="2000" dirty="0"/>
          </a:p>
        </p:txBody>
      </p:sp>
      <p:sp>
        <p:nvSpPr>
          <p:cNvPr id="36" name="Rectángulo 35">
            <a:extLst>
              <a:ext uri="{FF2B5EF4-FFF2-40B4-BE49-F238E27FC236}">
                <a16:creationId xmlns:a16="http://schemas.microsoft.com/office/drawing/2014/main" id="{3C588DDD-09EC-B35C-ED1A-B9696718B37D}"/>
              </a:ext>
            </a:extLst>
          </p:cNvPr>
          <p:cNvSpPr/>
          <p:nvPr/>
        </p:nvSpPr>
        <p:spPr>
          <a:xfrm>
            <a:off x="186381" y="1311407"/>
            <a:ext cx="4442605" cy="1871264"/>
          </a:xfrm>
          <a:prstGeom prst="rect">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3" name="CuadroTexto 2">
            <a:extLst>
              <a:ext uri="{FF2B5EF4-FFF2-40B4-BE49-F238E27FC236}">
                <a16:creationId xmlns:a16="http://schemas.microsoft.com/office/drawing/2014/main" id="{E3E0747F-6501-2CF1-70AB-FBB5B4880A6A}"/>
              </a:ext>
            </a:extLst>
          </p:cNvPr>
          <p:cNvSpPr txBox="1"/>
          <p:nvPr/>
        </p:nvSpPr>
        <p:spPr>
          <a:xfrm>
            <a:off x="-1" y="0"/>
            <a:ext cx="8776737" cy="584775"/>
          </a:xfrm>
          <a:prstGeom prst="rect">
            <a:avLst/>
          </a:prstGeom>
          <a:noFill/>
        </p:spPr>
        <p:txBody>
          <a:bodyPr wrap="square" rtlCol="0">
            <a:spAutoFit/>
          </a:bodyPr>
          <a:lstStyle/>
          <a:p>
            <a:pPr lvl="1" algn="r"/>
            <a:r>
              <a:rPr lang="es-ES" sz="3200" dirty="0">
                <a:solidFill>
                  <a:schemeClr val="bg2">
                    <a:lumMod val="10000"/>
                  </a:schemeClr>
                </a:solidFill>
                <a:latin typeface="Amasis MT Pro Light" panose="02040304050005020304" pitchFamily="18" charset="0"/>
                <a:cs typeface="Adobe Devanagari" panose="02040503050201020203" pitchFamily="18" charset="0"/>
              </a:rPr>
              <a:t>Clasificación a partir de la distancia de </a:t>
            </a:r>
            <a:r>
              <a:rPr lang="es-ES" sz="3200" dirty="0" err="1">
                <a:solidFill>
                  <a:schemeClr val="bg2">
                    <a:lumMod val="10000"/>
                  </a:schemeClr>
                </a:solidFill>
                <a:latin typeface="Amasis MT Pro Light" panose="02040304050005020304" pitchFamily="18" charset="0"/>
                <a:cs typeface="Adobe Devanagari" panose="02040503050201020203" pitchFamily="18" charset="0"/>
              </a:rPr>
              <a:t>Hamming</a:t>
            </a:r>
            <a:endParaRPr lang="es-ES" sz="3200" dirty="0">
              <a:solidFill>
                <a:schemeClr val="bg2">
                  <a:lumMod val="10000"/>
                </a:schemeClr>
              </a:solidFill>
              <a:latin typeface="Amasis MT Pro Light" panose="02040304050005020304" pitchFamily="18" charset="0"/>
              <a:cs typeface="Adobe Devanagari" panose="02040503050201020203" pitchFamily="18" charset="0"/>
            </a:endParaRPr>
          </a:p>
        </p:txBody>
      </p:sp>
      <p:sp>
        <p:nvSpPr>
          <p:cNvPr id="10" name="Rectángulo 9">
            <a:extLst>
              <a:ext uri="{FF2B5EF4-FFF2-40B4-BE49-F238E27FC236}">
                <a16:creationId xmlns:a16="http://schemas.microsoft.com/office/drawing/2014/main" id="{F965652E-7381-DF2B-9FC8-34BFCC4576BA}"/>
              </a:ext>
            </a:extLst>
          </p:cNvPr>
          <p:cNvSpPr/>
          <p:nvPr/>
        </p:nvSpPr>
        <p:spPr>
          <a:xfrm>
            <a:off x="186381" y="3182671"/>
            <a:ext cx="4442605" cy="3191585"/>
          </a:xfrm>
          <a:prstGeom prst="rect">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1" name="Rectángulo 10">
            <a:extLst>
              <a:ext uri="{FF2B5EF4-FFF2-40B4-BE49-F238E27FC236}">
                <a16:creationId xmlns:a16="http://schemas.microsoft.com/office/drawing/2014/main" id="{F6A8CE36-D197-240E-E28B-E3DE71C3BE73}"/>
              </a:ext>
            </a:extLst>
          </p:cNvPr>
          <p:cNvSpPr/>
          <p:nvPr/>
        </p:nvSpPr>
        <p:spPr>
          <a:xfrm>
            <a:off x="4628986" y="1311407"/>
            <a:ext cx="4328125" cy="3257678"/>
          </a:xfrm>
          <a:prstGeom prst="rect">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2" name="Rectángulo 11">
            <a:extLst>
              <a:ext uri="{FF2B5EF4-FFF2-40B4-BE49-F238E27FC236}">
                <a16:creationId xmlns:a16="http://schemas.microsoft.com/office/drawing/2014/main" id="{FA98C9F1-94A0-3D86-B3EF-6EBD29DEC3D7}"/>
              </a:ext>
            </a:extLst>
          </p:cNvPr>
          <p:cNvSpPr/>
          <p:nvPr/>
        </p:nvSpPr>
        <p:spPr>
          <a:xfrm>
            <a:off x="4635626" y="4569085"/>
            <a:ext cx="4321486" cy="1805171"/>
          </a:xfrm>
          <a:prstGeom prst="rect">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p>
        </p:txBody>
      </p:sp>
    </p:spTree>
    <p:extLst>
      <p:ext uri="{BB962C8B-B14F-4D97-AF65-F5344CB8AC3E}">
        <p14:creationId xmlns:p14="http://schemas.microsoft.com/office/powerpoint/2010/main" val="313911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22" grpId="0"/>
      <p:bldP spid="23" grpId="0"/>
      <p:bldP spid="26" grpId="0"/>
      <p:bldP spid="30" grpId="0"/>
      <p:bldP spid="31" grpId="0"/>
      <p:bldP spid="34" grpId="0"/>
      <p:bldP spid="36" grpId="0" animBg="1"/>
      <p:bldP spid="10"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Calendario&#10;&#10;El contenido generado por IA puede ser incorrecto.">
            <a:extLst>
              <a:ext uri="{FF2B5EF4-FFF2-40B4-BE49-F238E27FC236}">
                <a16:creationId xmlns:a16="http://schemas.microsoft.com/office/drawing/2014/main" id="{96A11575-4EDA-7E8E-6FF8-E65319B13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36" y="1060659"/>
            <a:ext cx="8357640" cy="5571760"/>
          </a:xfrm>
          <a:prstGeom prst="rect">
            <a:avLst/>
          </a:prstGeom>
        </p:spPr>
      </p:pic>
      <p:sp>
        <p:nvSpPr>
          <p:cNvPr id="2" name="CuadroTexto 1">
            <a:extLst>
              <a:ext uri="{FF2B5EF4-FFF2-40B4-BE49-F238E27FC236}">
                <a16:creationId xmlns:a16="http://schemas.microsoft.com/office/drawing/2014/main" id="{8B6BB296-C9E8-CF0B-A1CF-CF57B0FB3A73}"/>
              </a:ext>
            </a:extLst>
          </p:cNvPr>
          <p:cNvSpPr txBox="1"/>
          <p:nvPr/>
        </p:nvSpPr>
        <p:spPr>
          <a:xfrm>
            <a:off x="-1" y="0"/>
            <a:ext cx="8776737" cy="584775"/>
          </a:xfrm>
          <a:prstGeom prst="rect">
            <a:avLst/>
          </a:prstGeom>
          <a:noFill/>
        </p:spPr>
        <p:txBody>
          <a:bodyPr wrap="square" rtlCol="0">
            <a:spAutoFit/>
          </a:bodyPr>
          <a:lstStyle/>
          <a:p>
            <a:pPr lvl="1" algn="r"/>
            <a:r>
              <a:rPr lang="es-ES" sz="3200" dirty="0">
                <a:solidFill>
                  <a:schemeClr val="bg2">
                    <a:lumMod val="10000"/>
                  </a:schemeClr>
                </a:solidFill>
                <a:latin typeface="Amasis MT Pro Light" panose="02040304050005020304" pitchFamily="18" charset="0"/>
                <a:cs typeface="Adobe Devanagari" panose="02040503050201020203" pitchFamily="18" charset="0"/>
              </a:rPr>
              <a:t>Clasificación a partir de la distancia de </a:t>
            </a:r>
            <a:r>
              <a:rPr lang="es-ES" sz="3200" dirty="0" err="1">
                <a:solidFill>
                  <a:schemeClr val="bg2">
                    <a:lumMod val="10000"/>
                  </a:schemeClr>
                </a:solidFill>
                <a:latin typeface="Amasis MT Pro Light" panose="02040304050005020304" pitchFamily="18" charset="0"/>
                <a:cs typeface="Adobe Devanagari" panose="02040503050201020203" pitchFamily="18" charset="0"/>
              </a:rPr>
              <a:t>Hamming</a:t>
            </a:r>
            <a:endParaRPr lang="es-ES" sz="3200" dirty="0">
              <a:solidFill>
                <a:schemeClr val="bg2">
                  <a:lumMod val="10000"/>
                </a:schemeClr>
              </a:solidFill>
              <a:latin typeface="Amasis MT Pro Light" panose="02040304050005020304" pitchFamily="18" charset="0"/>
              <a:cs typeface="Adobe Devanagari" panose="02040503050201020203" pitchFamily="18" charset="0"/>
            </a:endParaRPr>
          </a:p>
        </p:txBody>
      </p:sp>
    </p:spTree>
    <p:extLst>
      <p:ext uri="{BB962C8B-B14F-4D97-AF65-F5344CB8AC3E}">
        <p14:creationId xmlns:p14="http://schemas.microsoft.com/office/powerpoint/2010/main" val="3903438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5BA463A2-B5A3-B305-1E2A-9B38ECEA623E}"/>
              </a:ext>
            </a:extLst>
          </p:cNvPr>
          <p:cNvSpPr txBox="1"/>
          <p:nvPr/>
        </p:nvSpPr>
        <p:spPr>
          <a:xfrm>
            <a:off x="2615800" y="489169"/>
            <a:ext cx="1356688" cy="400110"/>
          </a:xfrm>
          <a:prstGeom prst="rect">
            <a:avLst/>
          </a:prstGeom>
          <a:noFill/>
        </p:spPr>
        <p:txBody>
          <a:bodyPr wrap="square" rtlCol="0">
            <a:spAutoFit/>
          </a:bodyPr>
          <a:lstStyle/>
          <a:p>
            <a:pPr algn="ctr"/>
            <a:r>
              <a:rPr lang="es-ES" sz="2000" b="1" i="1" dirty="0">
                <a:latin typeface="Amasis MT Pro" panose="02040504050005020304" pitchFamily="18" charset="0"/>
              </a:rPr>
              <a:t>Rule-106</a:t>
            </a:r>
          </a:p>
        </p:txBody>
      </p:sp>
      <p:pic>
        <p:nvPicPr>
          <p:cNvPr id="13" name="Imagen 12" descr="Imagen que contiene computadora&#10;&#10;El contenido generado por IA puede ser incorrecto.">
            <a:extLst>
              <a:ext uri="{FF2B5EF4-FFF2-40B4-BE49-F238E27FC236}">
                <a16:creationId xmlns:a16="http://schemas.microsoft.com/office/drawing/2014/main" id="{F5664793-4757-F56B-637B-1C97D106B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8875" y="2300109"/>
            <a:ext cx="2559255" cy="3864474"/>
          </a:xfrm>
          <a:prstGeom prst="rect">
            <a:avLst/>
          </a:prstGeom>
        </p:spPr>
      </p:pic>
      <p:pic>
        <p:nvPicPr>
          <p:cNvPr id="15" name="Imagen 14" descr="Diagrama&#10;&#10;El contenido generado por IA puede ser incorrecto.">
            <a:extLst>
              <a:ext uri="{FF2B5EF4-FFF2-40B4-BE49-F238E27FC236}">
                <a16:creationId xmlns:a16="http://schemas.microsoft.com/office/drawing/2014/main" id="{5944AB24-7887-DAF0-804E-877AE3CA9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9851" y="2300109"/>
            <a:ext cx="2559254" cy="3864472"/>
          </a:xfrm>
          <a:prstGeom prst="rect">
            <a:avLst/>
          </a:prstGeom>
        </p:spPr>
      </p:pic>
      <p:pic>
        <p:nvPicPr>
          <p:cNvPr id="17" name="Imagen 16" descr="Patrón de fondo&#10;&#10;El contenido generado por IA puede ser incorrecto.">
            <a:extLst>
              <a:ext uri="{FF2B5EF4-FFF2-40B4-BE49-F238E27FC236}">
                <a16:creationId xmlns:a16="http://schemas.microsoft.com/office/drawing/2014/main" id="{052A81A8-71EE-775A-37AE-189D9C227C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827" y="2300109"/>
            <a:ext cx="2559254" cy="3864472"/>
          </a:xfrm>
          <a:prstGeom prst="rect">
            <a:avLst/>
          </a:prstGeom>
        </p:spPr>
      </p:pic>
      <p:sp>
        <p:nvSpPr>
          <p:cNvPr id="18" name="CuadroTexto 17">
            <a:extLst>
              <a:ext uri="{FF2B5EF4-FFF2-40B4-BE49-F238E27FC236}">
                <a16:creationId xmlns:a16="http://schemas.microsoft.com/office/drawing/2014/main" id="{2E3D20EB-07CC-2B79-5482-37D0AD1B8C35}"/>
              </a:ext>
            </a:extLst>
          </p:cNvPr>
          <p:cNvSpPr txBox="1"/>
          <p:nvPr/>
        </p:nvSpPr>
        <p:spPr>
          <a:xfrm>
            <a:off x="6811511" y="489169"/>
            <a:ext cx="1253981" cy="400110"/>
          </a:xfrm>
          <a:prstGeom prst="rect">
            <a:avLst/>
          </a:prstGeom>
          <a:noFill/>
        </p:spPr>
        <p:txBody>
          <a:bodyPr wrap="square" rtlCol="0">
            <a:spAutoFit/>
          </a:bodyPr>
          <a:lstStyle/>
          <a:p>
            <a:pPr algn="ctr"/>
            <a:r>
              <a:rPr lang="es-ES" sz="2000" b="1" i="1" dirty="0">
                <a:latin typeface="Amasis MT Pro" panose="02040504050005020304" pitchFamily="18" charset="0"/>
              </a:rPr>
              <a:t>Rule-73</a:t>
            </a:r>
          </a:p>
        </p:txBody>
      </p:sp>
      <p:sp>
        <p:nvSpPr>
          <p:cNvPr id="21" name="CuadroTexto 20">
            <a:extLst>
              <a:ext uri="{FF2B5EF4-FFF2-40B4-BE49-F238E27FC236}">
                <a16:creationId xmlns:a16="http://schemas.microsoft.com/office/drawing/2014/main" id="{649192DF-97C9-C032-DC06-C744DCDF0666}"/>
              </a:ext>
            </a:extLst>
          </p:cNvPr>
          <p:cNvSpPr txBox="1"/>
          <p:nvPr/>
        </p:nvSpPr>
        <p:spPr>
          <a:xfrm>
            <a:off x="902574" y="1240751"/>
            <a:ext cx="1715762" cy="707886"/>
          </a:xfrm>
          <a:prstGeom prst="rect">
            <a:avLst/>
          </a:prstGeom>
          <a:noFill/>
        </p:spPr>
        <p:txBody>
          <a:bodyPr wrap="square" rtlCol="0">
            <a:spAutoFit/>
          </a:bodyPr>
          <a:lstStyle/>
          <a:p>
            <a:pPr algn="ctr"/>
            <a:r>
              <a:rPr lang="es-ES" sz="2000" b="1" i="1" dirty="0">
                <a:latin typeface="Amasis MT Pro" panose="02040504050005020304" pitchFamily="18" charset="0"/>
              </a:rPr>
              <a:t>Contorno periódico</a:t>
            </a:r>
          </a:p>
        </p:txBody>
      </p:sp>
      <p:sp>
        <p:nvSpPr>
          <p:cNvPr id="22" name="CuadroTexto 21">
            <a:extLst>
              <a:ext uri="{FF2B5EF4-FFF2-40B4-BE49-F238E27FC236}">
                <a16:creationId xmlns:a16="http://schemas.microsoft.com/office/drawing/2014/main" id="{F6F0CF25-E122-75A3-B2E2-7B3CF0689BC2}"/>
              </a:ext>
            </a:extLst>
          </p:cNvPr>
          <p:cNvSpPr txBox="1"/>
          <p:nvPr/>
        </p:nvSpPr>
        <p:spPr>
          <a:xfrm>
            <a:off x="3972488" y="1240751"/>
            <a:ext cx="1253980" cy="707886"/>
          </a:xfrm>
          <a:prstGeom prst="rect">
            <a:avLst/>
          </a:prstGeom>
          <a:noFill/>
        </p:spPr>
        <p:txBody>
          <a:bodyPr wrap="square" rtlCol="0">
            <a:spAutoFit/>
          </a:bodyPr>
          <a:lstStyle/>
          <a:p>
            <a:pPr algn="ctr"/>
            <a:r>
              <a:rPr lang="es-ES" sz="2000" b="1" i="1" dirty="0">
                <a:latin typeface="Amasis MT Pro" panose="02040504050005020304" pitchFamily="18" charset="0"/>
              </a:rPr>
              <a:t>Contorno fijo</a:t>
            </a:r>
          </a:p>
        </p:txBody>
      </p:sp>
      <p:sp>
        <p:nvSpPr>
          <p:cNvPr id="23" name="CuadroTexto 22">
            <a:extLst>
              <a:ext uri="{FF2B5EF4-FFF2-40B4-BE49-F238E27FC236}">
                <a16:creationId xmlns:a16="http://schemas.microsoft.com/office/drawing/2014/main" id="{0C47D422-67F1-E3B6-9C60-CF2F5DA6E32A}"/>
              </a:ext>
            </a:extLst>
          </p:cNvPr>
          <p:cNvSpPr txBox="1"/>
          <p:nvPr/>
        </p:nvSpPr>
        <p:spPr>
          <a:xfrm>
            <a:off x="6580620" y="1240751"/>
            <a:ext cx="1715762" cy="707886"/>
          </a:xfrm>
          <a:prstGeom prst="rect">
            <a:avLst/>
          </a:prstGeom>
          <a:noFill/>
        </p:spPr>
        <p:txBody>
          <a:bodyPr wrap="square" rtlCol="0">
            <a:spAutoFit/>
          </a:bodyPr>
          <a:lstStyle/>
          <a:p>
            <a:pPr algn="ctr"/>
            <a:r>
              <a:rPr lang="es-ES" sz="2000" b="1" i="1" dirty="0">
                <a:latin typeface="Amasis MT Pro" panose="02040504050005020304" pitchFamily="18" charset="0"/>
              </a:rPr>
              <a:t>Contorno periódico</a:t>
            </a:r>
          </a:p>
        </p:txBody>
      </p:sp>
    </p:spTree>
    <p:extLst>
      <p:ext uri="{BB962C8B-B14F-4D97-AF65-F5344CB8AC3E}">
        <p14:creationId xmlns:p14="http://schemas.microsoft.com/office/powerpoint/2010/main" val="122536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6D44C-F708-8054-9865-5A5C422E8E78}"/>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959422B9-4376-CB1A-A2B8-0123DCC81A99}"/>
              </a:ext>
            </a:extLst>
          </p:cNvPr>
          <p:cNvSpPr txBox="1"/>
          <p:nvPr/>
        </p:nvSpPr>
        <p:spPr>
          <a:xfrm>
            <a:off x="456001" y="4209569"/>
            <a:ext cx="3072075" cy="523220"/>
          </a:xfrm>
          <a:prstGeom prst="rect">
            <a:avLst/>
          </a:prstGeom>
          <a:noFill/>
        </p:spPr>
        <p:txBody>
          <a:bodyPr wrap="square" rtlCol="0">
            <a:spAutoFit/>
          </a:bodyPr>
          <a:lstStyle/>
          <a:p>
            <a:pPr algn="r"/>
            <a:r>
              <a:rPr lang="es-ES" sz="1400" b="1" dirty="0">
                <a:latin typeface="Amasis MT Pro Light" panose="02040304050005020304" pitchFamily="18" charset="0"/>
                <a:cs typeface="Adobe Devanagari" panose="02040503050201020203" pitchFamily="18" charset="0"/>
              </a:rPr>
              <a:t>2</a:t>
            </a:r>
            <a:r>
              <a:rPr lang="es-ES" sz="1400" b="1" dirty="0">
                <a:solidFill>
                  <a:schemeClr val="bg2">
                    <a:lumMod val="10000"/>
                  </a:schemeClr>
                </a:solidFill>
                <a:latin typeface="Amasis MT Pro Light" panose="02040304050005020304" pitchFamily="18" charset="0"/>
                <a:cs typeface="Adobe Devanagari" panose="02040503050201020203" pitchFamily="18" charset="0"/>
              </a:rPr>
              <a:t>. </a:t>
            </a:r>
            <a:r>
              <a:rPr lang="en-US" sz="1400" b="1" dirty="0">
                <a:solidFill>
                  <a:schemeClr val="bg2">
                    <a:lumMod val="10000"/>
                  </a:schemeClr>
                </a:solidFill>
                <a:latin typeface="Amasis MT Pro Light" panose="02040304050005020304" pitchFamily="18" charset="0"/>
                <a:cs typeface="Adobe Devanagari" panose="02040503050201020203" pitchFamily="18" charset="0"/>
              </a:rPr>
              <a:t>Hamming distance as a measure of spatial chaos in evolutionary games</a:t>
            </a:r>
          </a:p>
        </p:txBody>
      </p:sp>
      <p:sp>
        <p:nvSpPr>
          <p:cNvPr id="11" name="CuadroTexto 10">
            <a:extLst>
              <a:ext uri="{FF2B5EF4-FFF2-40B4-BE49-F238E27FC236}">
                <a16:creationId xmlns:a16="http://schemas.microsoft.com/office/drawing/2014/main" id="{ABDABEC0-2079-78FB-36E4-EF820C7E389F}"/>
              </a:ext>
            </a:extLst>
          </p:cNvPr>
          <p:cNvSpPr txBox="1"/>
          <p:nvPr/>
        </p:nvSpPr>
        <p:spPr>
          <a:xfrm>
            <a:off x="456001" y="4731207"/>
            <a:ext cx="3072075" cy="523220"/>
          </a:xfrm>
          <a:prstGeom prst="rect">
            <a:avLst/>
          </a:prstGeom>
          <a:noFill/>
        </p:spPr>
        <p:txBody>
          <a:bodyPr wrap="square" rtlCol="0">
            <a:spAutoFit/>
          </a:bodyPr>
          <a:lstStyle/>
          <a:p>
            <a:pPr algn="r"/>
            <a:r>
              <a:rPr lang="es-ES" sz="1400" b="1" dirty="0">
                <a:latin typeface="Amasis MT Pro Light" panose="02040304050005020304" pitchFamily="18" charset="0"/>
                <a:cs typeface="Adobe Devanagari" panose="02040503050201020203" pitchFamily="18" charset="0"/>
              </a:rPr>
              <a:t>5</a:t>
            </a:r>
            <a:r>
              <a:rPr lang="es-ES" sz="1400" b="1" dirty="0">
                <a:solidFill>
                  <a:schemeClr val="bg2">
                    <a:lumMod val="10000"/>
                  </a:schemeClr>
                </a:solidFill>
                <a:latin typeface="Amasis MT Pro Light" panose="02040304050005020304" pitchFamily="18" charset="0"/>
                <a:cs typeface="Adobe Devanagari" panose="02040503050201020203" pitchFamily="18" charset="0"/>
              </a:rPr>
              <a:t>. </a:t>
            </a:r>
            <a:r>
              <a:rPr lang="en-US" sz="1400" b="1" dirty="0">
                <a:solidFill>
                  <a:schemeClr val="bg2">
                    <a:lumMod val="10000"/>
                  </a:schemeClr>
                </a:solidFill>
                <a:latin typeface="Amasis MT Pro Light" panose="02040304050005020304" pitchFamily="18" charset="0"/>
                <a:cs typeface="Adobe Devanagari" panose="02040503050201020203" pitchFamily="18" charset="0"/>
              </a:rPr>
              <a:t>Two-Player Yorke’s Game of Survival in Chaotic Transients</a:t>
            </a:r>
          </a:p>
        </p:txBody>
      </p:sp>
      <p:sp>
        <p:nvSpPr>
          <p:cNvPr id="8" name="CuadroTexto 7">
            <a:extLst>
              <a:ext uri="{FF2B5EF4-FFF2-40B4-BE49-F238E27FC236}">
                <a16:creationId xmlns:a16="http://schemas.microsoft.com/office/drawing/2014/main" id="{129022FF-56DE-DD71-69C2-71BF39BC60B5}"/>
              </a:ext>
            </a:extLst>
          </p:cNvPr>
          <p:cNvSpPr txBox="1"/>
          <p:nvPr/>
        </p:nvSpPr>
        <p:spPr>
          <a:xfrm>
            <a:off x="368928" y="2765869"/>
            <a:ext cx="3072075" cy="523220"/>
          </a:xfrm>
          <a:prstGeom prst="rect">
            <a:avLst/>
          </a:prstGeom>
          <a:noFill/>
        </p:spPr>
        <p:txBody>
          <a:bodyPr wrap="square" rtlCol="0">
            <a:spAutoFit/>
          </a:bodyPr>
          <a:lstStyle/>
          <a:p>
            <a:pPr algn="r"/>
            <a:r>
              <a:rPr lang="es-ES" sz="1400" b="1" dirty="0">
                <a:latin typeface="Amasis MT Pro Light" panose="02040304050005020304" pitchFamily="18" charset="0"/>
                <a:cs typeface="Adobe Devanagari" panose="02040503050201020203" pitchFamily="18" charset="0"/>
              </a:rPr>
              <a:t>2</a:t>
            </a:r>
            <a:r>
              <a:rPr lang="es-ES" sz="1400" b="1" dirty="0">
                <a:solidFill>
                  <a:schemeClr val="bg2">
                    <a:lumMod val="10000"/>
                  </a:schemeClr>
                </a:solidFill>
                <a:latin typeface="Amasis MT Pro Light" panose="02040304050005020304" pitchFamily="18" charset="0"/>
                <a:cs typeface="Adobe Devanagari" panose="02040503050201020203" pitchFamily="18" charset="0"/>
              </a:rPr>
              <a:t>. </a:t>
            </a:r>
            <a:r>
              <a:rPr lang="en-US" sz="1400" b="1" dirty="0">
                <a:solidFill>
                  <a:schemeClr val="bg2">
                    <a:lumMod val="10000"/>
                  </a:schemeClr>
                </a:solidFill>
                <a:latin typeface="Amasis MT Pro Light" panose="02040304050005020304" pitchFamily="18" charset="0"/>
                <a:cs typeface="Adobe Devanagari" panose="02040503050201020203" pitchFamily="18" charset="0"/>
              </a:rPr>
              <a:t>Hamming distance as a measure of spatial chaos in evolutionary games</a:t>
            </a:r>
          </a:p>
        </p:txBody>
      </p:sp>
      <p:sp>
        <p:nvSpPr>
          <p:cNvPr id="9" name="CuadroTexto 8">
            <a:extLst>
              <a:ext uri="{FF2B5EF4-FFF2-40B4-BE49-F238E27FC236}">
                <a16:creationId xmlns:a16="http://schemas.microsoft.com/office/drawing/2014/main" id="{5245167B-756F-FA18-3F99-1151801DA3CD}"/>
              </a:ext>
            </a:extLst>
          </p:cNvPr>
          <p:cNvSpPr txBox="1"/>
          <p:nvPr/>
        </p:nvSpPr>
        <p:spPr>
          <a:xfrm>
            <a:off x="369709" y="3251894"/>
            <a:ext cx="3072075" cy="523220"/>
          </a:xfrm>
          <a:prstGeom prst="rect">
            <a:avLst/>
          </a:prstGeom>
          <a:noFill/>
        </p:spPr>
        <p:txBody>
          <a:bodyPr wrap="square" rtlCol="0">
            <a:spAutoFit/>
          </a:bodyPr>
          <a:lstStyle/>
          <a:p>
            <a:pPr algn="r"/>
            <a:r>
              <a:rPr lang="es-ES" sz="1400" b="1" dirty="0">
                <a:latin typeface="Amasis MT Pro Light" panose="02040304050005020304" pitchFamily="18" charset="0"/>
                <a:cs typeface="Adobe Devanagari" panose="02040503050201020203" pitchFamily="18" charset="0"/>
              </a:rPr>
              <a:t>3. </a:t>
            </a:r>
            <a:r>
              <a:rPr lang="en-US" sz="1400" b="1" dirty="0">
                <a:solidFill>
                  <a:schemeClr val="bg2">
                    <a:lumMod val="10000"/>
                  </a:schemeClr>
                </a:solidFill>
                <a:latin typeface="Amasis MT Pro Light" panose="02040304050005020304" pitchFamily="18" charset="0"/>
                <a:cs typeface="Adobe Devanagari" panose="02040503050201020203" pitchFamily="18" charset="0"/>
              </a:rPr>
              <a:t>Classification of cellular automata based on the Hamming distance</a:t>
            </a:r>
          </a:p>
        </p:txBody>
      </p:sp>
      <p:sp>
        <p:nvSpPr>
          <p:cNvPr id="5" name="CuadroTexto 4">
            <a:extLst>
              <a:ext uri="{FF2B5EF4-FFF2-40B4-BE49-F238E27FC236}">
                <a16:creationId xmlns:a16="http://schemas.microsoft.com/office/drawing/2014/main" id="{2027CDA0-5102-902A-058C-E959DFDBB9CF}"/>
              </a:ext>
            </a:extLst>
          </p:cNvPr>
          <p:cNvSpPr txBox="1"/>
          <p:nvPr/>
        </p:nvSpPr>
        <p:spPr>
          <a:xfrm>
            <a:off x="368928" y="1661823"/>
            <a:ext cx="3072075" cy="523220"/>
          </a:xfrm>
          <a:prstGeom prst="rect">
            <a:avLst/>
          </a:prstGeom>
          <a:noFill/>
        </p:spPr>
        <p:txBody>
          <a:bodyPr wrap="square" rtlCol="0">
            <a:spAutoFit/>
          </a:bodyPr>
          <a:lstStyle/>
          <a:p>
            <a:pPr algn="r"/>
            <a:r>
              <a:rPr lang="en-US" sz="1400" b="1" dirty="0">
                <a:solidFill>
                  <a:schemeClr val="bg2">
                    <a:lumMod val="10000"/>
                  </a:schemeClr>
                </a:solidFill>
                <a:latin typeface="Amasis MT Pro Light" panose="02040304050005020304" pitchFamily="18" charset="0"/>
                <a:cs typeface="Adobe Devanagari" panose="02040503050201020203" pitchFamily="18" charset="0"/>
              </a:rPr>
              <a:t>1, Time-dependent effects hinder cooperation on the public goods game</a:t>
            </a:r>
          </a:p>
        </p:txBody>
      </p:sp>
      <p:pic>
        <p:nvPicPr>
          <p:cNvPr id="44" name="Imagen 43">
            <a:extLst>
              <a:ext uri="{FF2B5EF4-FFF2-40B4-BE49-F238E27FC236}">
                <a16:creationId xmlns:a16="http://schemas.microsoft.com/office/drawing/2014/main" id="{785D0C90-98B8-265E-F42A-1C6AF53E210F}"/>
              </a:ext>
            </a:extLst>
          </p:cNvPr>
          <p:cNvPicPr>
            <a:picLocks noChangeAspect="1"/>
          </p:cNvPicPr>
          <p:nvPr/>
        </p:nvPicPr>
        <p:blipFill>
          <a:blip r:embed="rId2"/>
          <a:stretch>
            <a:fillRect/>
          </a:stretch>
        </p:blipFill>
        <p:spPr>
          <a:xfrm>
            <a:off x="4456224" y="899351"/>
            <a:ext cx="2579500" cy="1528337"/>
          </a:xfrm>
          <a:prstGeom prst="rect">
            <a:avLst/>
          </a:prstGeom>
        </p:spPr>
      </p:pic>
      <p:pic>
        <p:nvPicPr>
          <p:cNvPr id="46" name="Imagen 45">
            <a:extLst>
              <a:ext uri="{FF2B5EF4-FFF2-40B4-BE49-F238E27FC236}">
                <a16:creationId xmlns:a16="http://schemas.microsoft.com/office/drawing/2014/main" id="{2854D648-69FE-DB60-FF5F-3E29E061FEBF}"/>
              </a:ext>
            </a:extLst>
          </p:cNvPr>
          <p:cNvPicPr>
            <a:picLocks noChangeAspect="1"/>
          </p:cNvPicPr>
          <p:nvPr/>
        </p:nvPicPr>
        <p:blipFill>
          <a:blip r:embed="rId3"/>
          <a:stretch>
            <a:fillRect/>
          </a:stretch>
        </p:blipFill>
        <p:spPr>
          <a:xfrm>
            <a:off x="3859907" y="2511897"/>
            <a:ext cx="1755898" cy="1735239"/>
          </a:xfrm>
          <a:prstGeom prst="rect">
            <a:avLst/>
          </a:prstGeom>
        </p:spPr>
      </p:pic>
      <p:pic>
        <p:nvPicPr>
          <p:cNvPr id="47" name="Imagen 46" descr="Patrón de fondo&#10;&#10;El contenido generado por IA puede ser incorrecto.">
            <a:extLst>
              <a:ext uri="{FF2B5EF4-FFF2-40B4-BE49-F238E27FC236}">
                <a16:creationId xmlns:a16="http://schemas.microsoft.com/office/drawing/2014/main" id="{2903E597-F338-59CC-3BE8-33E50DB700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3088" y="2615347"/>
            <a:ext cx="3044496" cy="1528337"/>
          </a:xfrm>
          <a:prstGeom prst="rect">
            <a:avLst/>
          </a:prstGeom>
        </p:spPr>
      </p:pic>
      <p:pic>
        <p:nvPicPr>
          <p:cNvPr id="48" name="Imagen 47" descr="Gráfico&#10;&#10;El contenido generado por IA puede ser incorrecto.">
            <a:extLst>
              <a:ext uri="{FF2B5EF4-FFF2-40B4-BE49-F238E27FC236}">
                <a16:creationId xmlns:a16="http://schemas.microsoft.com/office/drawing/2014/main" id="{1F556585-E356-013C-58B4-883D622EAC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380" y="5373909"/>
            <a:ext cx="4886688" cy="1333693"/>
          </a:xfrm>
          <a:prstGeom prst="rect">
            <a:avLst/>
          </a:prstGeom>
        </p:spPr>
      </p:pic>
      <p:pic>
        <p:nvPicPr>
          <p:cNvPr id="49" name="Imagen 48" descr="Gráfico, Gráfico radial&#10;&#10;El contenido generado por IA puede ser incorrecto.">
            <a:extLst>
              <a:ext uri="{FF2B5EF4-FFF2-40B4-BE49-F238E27FC236}">
                <a16:creationId xmlns:a16="http://schemas.microsoft.com/office/drawing/2014/main" id="{584C98E4-89C7-AF79-1C38-4973045441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4363" y="4500279"/>
            <a:ext cx="2581968" cy="2151640"/>
          </a:xfrm>
          <a:prstGeom prst="rect">
            <a:avLst/>
          </a:prstGeom>
        </p:spPr>
      </p:pic>
      <p:sp>
        <p:nvSpPr>
          <p:cNvPr id="62" name="CuadroTexto 61">
            <a:extLst>
              <a:ext uri="{FF2B5EF4-FFF2-40B4-BE49-F238E27FC236}">
                <a16:creationId xmlns:a16="http://schemas.microsoft.com/office/drawing/2014/main" id="{4F7AC376-EB10-7DA9-9198-3CFFB2055FBE}"/>
              </a:ext>
            </a:extLst>
          </p:cNvPr>
          <p:cNvSpPr txBox="1"/>
          <p:nvPr/>
        </p:nvSpPr>
        <p:spPr>
          <a:xfrm>
            <a:off x="456680" y="1351172"/>
            <a:ext cx="2984323" cy="307777"/>
          </a:xfrm>
          <a:prstGeom prst="rect">
            <a:avLst/>
          </a:prstGeom>
          <a:noFill/>
        </p:spPr>
        <p:txBody>
          <a:bodyPr wrap="square" rtlCol="0">
            <a:spAutoFit/>
          </a:bodyPr>
          <a:lstStyle/>
          <a:p>
            <a:r>
              <a:rPr lang="es-ES" sz="1400" dirty="0"/>
              <a:t>Cooperación en juegos evolutivos</a:t>
            </a:r>
          </a:p>
        </p:txBody>
      </p:sp>
      <p:sp>
        <p:nvSpPr>
          <p:cNvPr id="63" name="CuadroTexto 62">
            <a:extLst>
              <a:ext uri="{FF2B5EF4-FFF2-40B4-BE49-F238E27FC236}">
                <a16:creationId xmlns:a16="http://schemas.microsoft.com/office/drawing/2014/main" id="{1AE5750F-E61E-1E45-006F-9463E59E3183}"/>
              </a:ext>
            </a:extLst>
          </p:cNvPr>
          <p:cNvSpPr txBox="1"/>
          <p:nvPr/>
        </p:nvSpPr>
        <p:spPr>
          <a:xfrm>
            <a:off x="456002" y="2411160"/>
            <a:ext cx="3072075" cy="307777"/>
          </a:xfrm>
          <a:prstGeom prst="rect">
            <a:avLst/>
          </a:prstGeom>
          <a:noFill/>
        </p:spPr>
        <p:txBody>
          <a:bodyPr wrap="square" rtlCol="0">
            <a:spAutoFit/>
          </a:bodyPr>
          <a:lstStyle/>
          <a:p>
            <a:r>
              <a:rPr lang="es-ES" sz="1400" dirty="0"/>
              <a:t>Medición de la complejidad</a:t>
            </a:r>
          </a:p>
        </p:txBody>
      </p:sp>
      <p:sp>
        <p:nvSpPr>
          <p:cNvPr id="64" name="CuadroTexto 63">
            <a:extLst>
              <a:ext uri="{FF2B5EF4-FFF2-40B4-BE49-F238E27FC236}">
                <a16:creationId xmlns:a16="http://schemas.microsoft.com/office/drawing/2014/main" id="{34E132DD-77E8-D10E-713B-077419C84103}"/>
              </a:ext>
            </a:extLst>
          </p:cNvPr>
          <p:cNvSpPr txBox="1"/>
          <p:nvPr/>
        </p:nvSpPr>
        <p:spPr>
          <a:xfrm>
            <a:off x="456002" y="3966251"/>
            <a:ext cx="3072075" cy="307777"/>
          </a:xfrm>
          <a:prstGeom prst="rect">
            <a:avLst/>
          </a:prstGeom>
          <a:noFill/>
        </p:spPr>
        <p:txBody>
          <a:bodyPr wrap="square" rtlCol="0">
            <a:spAutoFit/>
          </a:bodyPr>
          <a:lstStyle/>
          <a:p>
            <a:r>
              <a:rPr lang="es-ES" sz="1400" dirty="0"/>
              <a:t>Control parcial</a:t>
            </a:r>
          </a:p>
        </p:txBody>
      </p:sp>
      <p:sp>
        <p:nvSpPr>
          <p:cNvPr id="66" name="Rectángulo 65">
            <a:extLst>
              <a:ext uri="{FF2B5EF4-FFF2-40B4-BE49-F238E27FC236}">
                <a16:creationId xmlns:a16="http://schemas.microsoft.com/office/drawing/2014/main" id="{04613121-C3C7-CCA6-FFFC-1456C97C581C}"/>
              </a:ext>
            </a:extLst>
          </p:cNvPr>
          <p:cNvSpPr/>
          <p:nvPr/>
        </p:nvSpPr>
        <p:spPr>
          <a:xfrm flipV="1">
            <a:off x="111862" y="1267377"/>
            <a:ext cx="3688448" cy="1006667"/>
          </a:xfrm>
          <a:prstGeom prst="rect">
            <a:avLst/>
          </a:prstGeom>
          <a:solidFill>
            <a:srgbClr val="FFFFFF">
              <a:alpha val="74902"/>
            </a:srgbClr>
          </a:solidFill>
          <a:ln>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67" name="Rectángulo 66">
            <a:extLst>
              <a:ext uri="{FF2B5EF4-FFF2-40B4-BE49-F238E27FC236}">
                <a16:creationId xmlns:a16="http://schemas.microsoft.com/office/drawing/2014/main" id="{4B849E18-ED22-1509-3505-7488E2EE807A}"/>
              </a:ext>
            </a:extLst>
          </p:cNvPr>
          <p:cNvSpPr/>
          <p:nvPr/>
        </p:nvSpPr>
        <p:spPr>
          <a:xfrm>
            <a:off x="421958" y="3925365"/>
            <a:ext cx="3307780" cy="1357183"/>
          </a:xfrm>
          <a:prstGeom prst="rect">
            <a:avLst/>
          </a:prstGeom>
          <a:solidFill>
            <a:srgbClr val="FFFFFF">
              <a:alpha val="74902"/>
            </a:srgbClr>
          </a:solidFill>
          <a:ln>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68" name="Rectángulo 67">
            <a:extLst>
              <a:ext uri="{FF2B5EF4-FFF2-40B4-BE49-F238E27FC236}">
                <a16:creationId xmlns:a16="http://schemas.microsoft.com/office/drawing/2014/main" id="{68A5F783-11FE-0EDB-F2F6-1C3EB907B708}"/>
              </a:ext>
            </a:extLst>
          </p:cNvPr>
          <p:cNvSpPr/>
          <p:nvPr/>
        </p:nvSpPr>
        <p:spPr>
          <a:xfrm>
            <a:off x="519181" y="2344772"/>
            <a:ext cx="2945713" cy="1514205"/>
          </a:xfrm>
          <a:prstGeom prst="rect">
            <a:avLst/>
          </a:prstGeom>
          <a:solidFill>
            <a:srgbClr val="FFFFFF">
              <a:alpha val="74902"/>
            </a:srgbClr>
          </a:solidFill>
          <a:ln>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69" name="Rectángulo 68">
            <a:extLst>
              <a:ext uri="{FF2B5EF4-FFF2-40B4-BE49-F238E27FC236}">
                <a16:creationId xmlns:a16="http://schemas.microsoft.com/office/drawing/2014/main" id="{23278E49-291B-5446-67C2-482D25C043CE}"/>
              </a:ext>
            </a:extLst>
          </p:cNvPr>
          <p:cNvSpPr/>
          <p:nvPr/>
        </p:nvSpPr>
        <p:spPr>
          <a:xfrm>
            <a:off x="4108552" y="612484"/>
            <a:ext cx="3208039" cy="1899413"/>
          </a:xfrm>
          <a:prstGeom prst="rect">
            <a:avLst/>
          </a:prstGeom>
          <a:solidFill>
            <a:srgbClr val="FFFFFF">
              <a:alpha val="50196"/>
            </a:srgbClr>
          </a:solidFill>
          <a:ln>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70" name="Rectángulo 69">
            <a:extLst>
              <a:ext uri="{FF2B5EF4-FFF2-40B4-BE49-F238E27FC236}">
                <a16:creationId xmlns:a16="http://schemas.microsoft.com/office/drawing/2014/main" id="{AF8E2C5B-5AFE-5DDC-24C5-36005F6E6B50}"/>
              </a:ext>
            </a:extLst>
          </p:cNvPr>
          <p:cNvSpPr/>
          <p:nvPr/>
        </p:nvSpPr>
        <p:spPr>
          <a:xfrm>
            <a:off x="3805339" y="2492486"/>
            <a:ext cx="1869551" cy="1781542"/>
          </a:xfrm>
          <a:prstGeom prst="rect">
            <a:avLst/>
          </a:prstGeom>
          <a:solidFill>
            <a:srgbClr val="FFFFFF">
              <a:alpha val="50196"/>
            </a:srgbClr>
          </a:solidFill>
          <a:ln>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71" name="Rectángulo 70">
            <a:extLst>
              <a:ext uri="{FF2B5EF4-FFF2-40B4-BE49-F238E27FC236}">
                <a16:creationId xmlns:a16="http://schemas.microsoft.com/office/drawing/2014/main" id="{36E6CC1B-109A-A645-7270-AFA6F39AFC2D}"/>
              </a:ext>
            </a:extLst>
          </p:cNvPr>
          <p:cNvSpPr/>
          <p:nvPr/>
        </p:nvSpPr>
        <p:spPr>
          <a:xfrm>
            <a:off x="5745974" y="2531136"/>
            <a:ext cx="3308455" cy="1696757"/>
          </a:xfrm>
          <a:prstGeom prst="rect">
            <a:avLst/>
          </a:prstGeom>
          <a:solidFill>
            <a:srgbClr val="FFFFFF">
              <a:alpha val="50196"/>
            </a:srgbClr>
          </a:solidFill>
          <a:ln>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72" name="Rectángulo 71">
            <a:extLst>
              <a:ext uri="{FF2B5EF4-FFF2-40B4-BE49-F238E27FC236}">
                <a16:creationId xmlns:a16="http://schemas.microsoft.com/office/drawing/2014/main" id="{A99E4BCD-30B6-AE32-00FF-795C9799B83D}"/>
              </a:ext>
            </a:extLst>
          </p:cNvPr>
          <p:cNvSpPr/>
          <p:nvPr/>
        </p:nvSpPr>
        <p:spPr>
          <a:xfrm>
            <a:off x="603633" y="5303234"/>
            <a:ext cx="4978017" cy="1497616"/>
          </a:xfrm>
          <a:prstGeom prst="rect">
            <a:avLst/>
          </a:prstGeom>
          <a:solidFill>
            <a:srgbClr val="FFFFFF">
              <a:alpha val="50196"/>
            </a:srgbClr>
          </a:solidFill>
          <a:ln>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73" name="Rectángulo 72">
            <a:extLst>
              <a:ext uri="{FF2B5EF4-FFF2-40B4-BE49-F238E27FC236}">
                <a16:creationId xmlns:a16="http://schemas.microsoft.com/office/drawing/2014/main" id="{0B376088-BB01-6703-82C7-9423D7333F42}"/>
              </a:ext>
            </a:extLst>
          </p:cNvPr>
          <p:cNvSpPr/>
          <p:nvPr/>
        </p:nvSpPr>
        <p:spPr>
          <a:xfrm>
            <a:off x="5778354" y="4188952"/>
            <a:ext cx="3048146" cy="2518649"/>
          </a:xfrm>
          <a:prstGeom prst="rect">
            <a:avLst/>
          </a:prstGeom>
          <a:solidFill>
            <a:srgbClr val="FFFFFF">
              <a:alpha val="50196"/>
            </a:srgbClr>
          </a:solidFill>
          <a:ln>
            <a:solidFill>
              <a:srgbClr val="FFFFFF">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2" name="CuadroTexto 11">
            <a:extLst>
              <a:ext uri="{FF2B5EF4-FFF2-40B4-BE49-F238E27FC236}">
                <a16:creationId xmlns:a16="http://schemas.microsoft.com/office/drawing/2014/main" id="{86B9074B-D5DC-33A7-11B7-7E685148D0AC}"/>
              </a:ext>
            </a:extLst>
          </p:cNvPr>
          <p:cNvSpPr txBox="1"/>
          <p:nvPr/>
        </p:nvSpPr>
        <p:spPr>
          <a:xfrm>
            <a:off x="0" y="0"/>
            <a:ext cx="8782430" cy="646331"/>
          </a:xfrm>
          <a:prstGeom prst="rect">
            <a:avLst/>
          </a:prstGeom>
          <a:noFill/>
        </p:spPr>
        <p:txBody>
          <a:bodyPr wrap="square" rtlCol="0">
            <a:spAutoFit/>
          </a:bodyPr>
          <a:lstStyle/>
          <a:p>
            <a:pPr algn="r"/>
            <a:r>
              <a:rPr lang="es-ES" sz="3600" b="1" dirty="0">
                <a:solidFill>
                  <a:schemeClr val="bg2">
                    <a:lumMod val="10000"/>
                  </a:schemeClr>
                </a:solidFill>
                <a:latin typeface="Amasis MT Pro Light" panose="02040304050005020304" pitchFamily="18" charset="0"/>
                <a:cs typeface="Adobe Devanagari" panose="02040503050201020203" pitchFamily="18" charset="0"/>
              </a:rPr>
              <a:t>Introducción</a:t>
            </a:r>
            <a:endParaRPr lang="es-ES" sz="4800" b="1" dirty="0">
              <a:solidFill>
                <a:schemeClr val="bg2">
                  <a:lumMod val="10000"/>
                </a:schemeClr>
              </a:solidFill>
              <a:latin typeface="Amasis MT Pro Light" panose="02040304050005020304" pitchFamily="18" charset="0"/>
              <a:cs typeface="Adobe Devanagari" panose="02040503050201020203" pitchFamily="18" charset="0"/>
            </a:endParaRPr>
          </a:p>
        </p:txBody>
      </p:sp>
    </p:spTree>
    <p:extLst>
      <p:ext uri="{BB962C8B-B14F-4D97-AF65-F5344CB8AC3E}">
        <p14:creationId xmlns:p14="http://schemas.microsoft.com/office/powerpoint/2010/main" val="97763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6"/>
                                        </p:tgtEl>
                                      </p:cBhvr>
                                    </p:animEffect>
                                    <p:set>
                                      <p:cBhvr>
                                        <p:cTn id="7" dur="1" fill="hold">
                                          <p:stCondLst>
                                            <p:cond delay="499"/>
                                          </p:stCondLst>
                                        </p:cTn>
                                        <p:tgtEl>
                                          <p:spTgt spid="6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9"/>
                                        </p:tgtEl>
                                      </p:cBhvr>
                                    </p:animEffect>
                                    <p:set>
                                      <p:cBhvr>
                                        <p:cTn id="10" dur="1" fill="hold">
                                          <p:stCondLst>
                                            <p:cond delay="499"/>
                                          </p:stCondLst>
                                        </p:cTn>
                                        <p:tgtEl>
                                          <p:spTgt spid="6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par>
                                <p:cTn id="19" presetID="10" presetClass="exit" presetSubtype="0" fill="hold" grpId="0" nodeType="withEffect">
                                  <p:stCondLst>
                                    <p:cond delay="0"/>
                                  </p:stCondLst>
                                  <p:childTnLst>
                                    <p:animEffect transition="out" filter="fade">
                                      <p:cBhvr>
                                        <p:cTn id="20" dur="500"/>
                                        <p:tgtEl>
                                          <p:spTgt spid="67"/>
                                        </p:tgtEl>
                                      </p:cBhvr>
                                    </p:animEffect>
                                    <p:set>
                                      <p:cBhvr>
                                        <p:cTn id="21" dur="1" fill="hold">
                                          <p:stCondLst>
                                            <p:cond delay="499"/>
                                          </p:stCondLst>
                                        </p:cTn>
                                        <p:tgtEl>
                                          <p:spTgt spid="67"/>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70"/>
                                        </p:tgtEl>
                                      </p:cBhvr>
                                    </p:animEffect>
                                    <p:set>
                                      <p:cBhvr>
                                        <p:cTn id="24" dur="1" fill="hold">
                                          <p:stCondLst>
                                            <p:cond delay="499"/>
                                          </p:stCondLst>
                                        </p:cTn>
                                        <p:tgtEl>
                                          <p:spTgt spid="70"/>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500"/>
                                        <p:tgtEl>
                                          <p:spTgt spid="71"/>
                                        </p:tgtEl>
                                      </p:cBhvr>
                                    </p:animEffect>
                                    <p:set>
                                      <p:cBhvr>
                                        <p:cTn id="27" dur="1" fill="hold">
                                          <p:stCondLst>
                                            <p:cond delay="499"/>
                                          </p:stCondLst>
                                        </p:cTn>
                                        <p:tgtEl>
                                          <p:spTgt spid="7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500"/>
                                        <p:tgtEl>
                                          <p:spTgt spid="67"/>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fade">
                                      <p:cBhvr>
                                        <p:cTn id="35" dur="500"/>
                                        <p:tgtEl>
                                          <p:spTgt spid="70"/>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fade">
                                      <p:cBhvr>
                                        <p:cTn id="38" dur="500"/>
                                        <p:tgtEl>
                                          <p:spTgt spid="71"/>
                                        </p:tgtEl>
                                      </p:cBhvr>
                                    </p:animEffect>
                                  </p:childTnLst>
                                </p:cTn>
                              </p:par>
                              <p:par>
                                <p:cTn id="39" presetID="10" presetClass="exit" presetSubtype="0" fill="hold" grpId="0" nodeType="withEffect">
                                  <p:stCondLst>
                                    <p:cond delay="0"/>
                                  </p:stCondLst>
                                  <p:childTnLst>
                                    <p:animEffect transition="out" filter="fade">
                                      <p:cBhvr>
                                        <p:cTn id="40" dur="500"/>
                                        <p:tgtEl>
                                          <p:spTgt spid="68"/>
                                        </p:tgtEl>
                                      </p:cBhvr>
                                    </p:animEffect>
                                    <p:set>
                                      <p:cBhvr>
                                        <p:cTn id="41" dur="1" fill="hold">
                                          <p:stCondLst>
                                            <p:cond delay="499"/>
                                          </p:stCondLst>
                                        </p:cTn>
                                        <p:tgtEl>
                                          <p:spTgt spid="68"/>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72"/>
                                        </p:tgtEl>
                                      </p:cBhvr>
                                    </p:animEffect>
                                    <p:set>
                                      <p:cBhvr>
                                        <p:cTn id="44" dur="1" fill="hold">
                                          <p:stCondLst>
                                            <p:cond delay="499"/>
                                          </p:stCondLst>
                                        </p:cTn>
                                        <p:tgtEl>
                                          <p:spTgt spid="72"/>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73"/>
                                        </p:tgtEl>
                                      </p:cBhvr>
                                    </p:animEffect>
                                    <p:set>
                                      <p:cBhvr>
                                        <p:cTn id="47" dur="1" fill="hold">
                                          <p:stCondLst>
                                            <p:cond delay="499"/>
                                          </p:stCondLst>
                                        </p:cTn>
                                        <p:tgtEl>
                                          <p:spTgt spid="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7" grpId="0" animBg="1"/>
      <p:bldP spid="67" grpId="1" animBg="1"/>
      <p:bldP spid="68" grpId="0" animBg="1"/>
      <p:bldP spid="69" grpId="0" animBg="1"/>
      <p:bldP spid="69" grpId="1" animBg="1"/>
      <p:bldP spid="70" grpId="0" animBg="1"/>
      <p:bldP spid="70" grpId="1" animBg="1"/>
      <p:bldP spid="71" grpId="0" animBg="1"/>
      <p:bldP spid="71" grpId="1" animBg="1"/>
      <p:bldP spid="72" grpId="0" animBg="1"/>
      <p:bldP spid="7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75257-7539-6DAC-18BA-A7CB087A8488}"/>
            </a:ext>
          </a:extLst>
        </p:cNvPr>
        <p:cNvGrpSpPr/>
        <p:nvPr/>
      </p:nvGrpSpPr>
      <p:grpSpPr>
        <a:xfrm>
          <a:off x="0" y="0"/>
          <a:ext cx="0" cy="0"/>
          <a:chOff x="0" y="0"/>
          <a:chExt cx="0" cy="0"/>
        </a:xfrm>
      </p:grpSpPr>
      <p:pic>
        <p:nvPicPr>
          <p:cNvPr id="5" name="Imagen 4" descr="Gráfico&#10;&#10;El contenido generado por IA puede ser incorrecto.">
            <a:extLst>
              <a:ext uri="{FF2B5EF4-FFF2-40B4-BE49-F238E27FC236}">
                <a16:creationId xmlns:a16="http://schemas.microsoft.com/office/drawing/2014/main" id="{2ECDBEFB-6AB7-2F83-8843-3FEF515ED1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8" y="2183224"/>
            <a:ext cx="9129123" cy="2491552"/>
          </a:xfrm>
          <a:prstGeom prst="rect">
            <a:avLst/>
          </a:prstGeom>
        </p:spPr>
      </p:pic>
      <p:sp>
        <p:nvSpPr>
          <p:cNvPr id="3" name="CuadroTexto 2">
            <a:extLst>
              <a:ext uri="{FF2B5EF4-FFF2-40B4-BE49-F238E27FC236}">
                <a16:creationId xmlns:a16="http://schemas.microsoft.com/office/drawing/2014/main" id="{5ED3B3E9-AAF5-6AAD-97A1-018353721918}"/>
              </a:ext>
            </a:extLst>
          </p:cNvPr>
          <p:cNvSpPr txBox="1"/>
          <p:nvPr/>
        </p:nvSpPr>
        <p:spPr>
          <a:xfrm>
            <a:off x="-5693" y="0"/>
            <a:ext cx="8782430" cy="1077218"/>
          </a:xfrm>
          <a:prstGeom prst="rect">
            <a:avLst/>
          </a:prstGeom>
          <a:noFill/>
        </p:spPr>
        <p:txBody>
          <a:bodyPr wrap="square" rtlCol="0">
            <a:spAutoFit/>
          </a:bodyPr>
          <a:lstStyle/>
          <a:p>
            <a:pPr algn="r"/>
            <a:r>
              <a:rPr lang="es-ES" sz="3200" b="1" dirty="0">
                <a:latin typeface="Adobe Devanagari" panose="02040503050201020203" pitchFamily="18" charset="0"/>
                <a:cs typeface="Adobe Devanagari" panose="02040503050201020203" pitchFamily="18" charset="0"/>
              </a:rPr>
              <a:t>4. </a:t>
            </a:r>
            <a:r>
              <a:rPr lang="en-US" sz="3200" b="1" dirty="0">
                <a:solidFill>
                  <a:schemeClr val="bg2">
                    <a:lumMod val="10000"/>
                  </a:schemeClr>
                </a:solidFill>
                <a:latin typeface="Amasis MT Pro Light" panose="02040304050005020304" pitchFamily="18" charset="0"/>
                <a:cs typeface="Adobe Devanagari" panose="02040503050201020203" pitchFamily="18" charset="0"/>
              </a:rPr>
              <a:t>Forcing the escape: Partial control of escaping orbits from a transient chaotic region</a:t>
            </a:r>
          </a:p>
        </p:txBody>
      </p:sp>
    </p:spTree>
    <p:extLst>
      <p:ext uri="{BB962C8B-B14F-4D97-AF65-F5344CB8AC3E}">
        <p14:creationId xmlns:p14="http://schemas.microsoft.com/office/powerpoint/2010/main" val="2650089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DE693-D86F-9150-862D-1000B5BB1ECB}"/>
            </a:ext>
          </a:extLst>
        </p:cNvPr>
        <p:cNvGrpSpPr/>
        <p:nvPr/>
      </p:nvGrpSpPr>
      <p:grpSpPr>
        <a:xfrm>
          <a:off x="0" y="0"/>
          <a:ext cx="0" cy="0"/>
          <a:chOff x="0" y="0"/>
          <a:chExt cx="0" cy="0"/>
        </a:xfrm>
      </p:grpSpPr>
      <p:pic>
        <p:nvPicPr>
          <p:cNvPr id="15" name="Imagen 14" descr="Diagrama, Diagrama de Venn&#10;&#10;El contenido generado por IA puede ser incorrecto.">
            <a:extLst>
              <a:ext uri="{FF2B5EF4-FFF2-40B4-BE49-F238E27FC236}">
                <a16:creationId xmlns:a16="http://schemas.microsoft.com/office/drawing/2014/main" id="{BC9A6953-4329-360B-1BB3-6DFD340642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340" y="821727"/>
            <a:ext cx="6163440" cy="5691011"/>
          </a:xfrm>
          <a:prstGeom prst="rect">
            <a:avLst/>
          </a:prstGeom>
        </p:spPr>
      </p:pic>
      <p:pic>
        <p:nvPicPr>
          <p:cNvPr id="13" name="Imagen 12" descr="Diagrama, Diagrama de Venn&#10;&#10;El contenido generado por IA puede ser incorrecto.">
            <a:extLst>
              <a:ext uri="{FF2B5EF4-FFF2-40B4-BE49-F238E27FC236}">
                <a16:creationId xmlns:a16="http://schemas.microsoft.com/office/drawing/2014/main" id="{739A8152-F981-6B9C-C284-ED8E2A3C0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340" y="821727"/>
            <a:ext cx="6163440" cy="5691011"/>
          </a:xfrm>
          <a:prstGeom prst="rect">
            <a:avLst/>
          </a:prstGeom>
        </p:spPr>
      </p:pic>
      <p:pic>
        <p:nvPicPr>
          <p:cNvPr id="19" name="Imagen 18" descr="Diagrama, Diagrama de Venn&#10;&#10;El contenido generado por IA puede ser incorrecto.">
            <a:extLst>
              <a:ext uri="{FF2B5EF4-FFF2-40B4-BE49-F238E27FC236}">
                <a16:creationId xmlns:a16="http://schemas.microsoft.com/office/drawing/2014/main" id="{CFFA4C1D-7B12-C027-BD32-871EDFA001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340" y="821727"/>
            <a:ext cx="6163440" cy="5691011"/>
          </a:xfrm>
          <a:prstGeom prst="rect">
            <a:avLst/>
          </a:prstGeom>
        </p:spPr>
      </p:pic>
      <p:pic>
        <p:nvPicPr>
          <p:cNvPr id="21" name="Imagen 20" descr="Diagrama, Diagrama de Venn&#10;&#10;El contenido generado por IA puede ser incorrecto.">
            <a:extLst>
              <a:ext uri="{FF2B5EF4-FFF2-40B4-BE49-F238E27FC236}">
                <a16:creationId xmlns:a16="http://schemas.microsoft.com/office/drawing/2014/main" id="{D2721EFE-08B7-294D-73DA-05D0DBA6DF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1340" y="821727"/>
            <a:ext cx="6163440" cy="5691011"/>
          </a:xfrm>
          <a:prstGeom prst="rect">
            <a:avLst/>
          </a:prstGeom>
        </p:spPr>
      </p:pic>
      <p:sp>
        <p:nvSpPr>
          <p:cNvPr id="3" name="CuadroTexto 2">
            <a:extLst>
              <a:ext uri="{FF2B5EF4-FFF2-40B4-BE49-F238E27FC236}">
                <a16:creationId xmlns:a16="http://schemas.microsoft.com/office/drawing/2014/main" id="{D4299E21-1ADA-99F5-FAD7-13D07F12018D}"/>
              </a:ext>
            </a:extLst>
          </p:cNvPr>
          <p:cNvSpPr txBox="1"/>
          <p:nvPr/>
        </p:nvSpPr>
        <p:spPr>
          <a:xfrm>
            <a:off x="-5693" y="0"/>
            <a:ext cx="8782430" cy="646331"/>
          </a:xfrm>
          <a:prstGeom prst="rect">
            <a:avLst/>
          </a:prstGeom>
          <a:noFill/>
        </p:spPr>
        <p:txBody>
          <a:bodyPr wrap="square" rtlCol="0">
            <a:spAutoFit/>
          </a:bodyPr>
          <a:lstStyle/>
          <a:p>
            <a:pPr lvl="1" algn="r"/>
            <a:r>
              <a:rPr lang="es-ES" sz="3600" dirty="0">
                <a:solidFill>
                  <a:schemeClr val="bg2">
                    <a:lumMod val="10000"/>
                  </a:schemeClr>
                </a:solidFill>
                <a:latin typeface="Amasis MT Pro Light" panose="02040304050005020304" pitchFamily="18" charset="0"/>
                <a:cs typeface="Adobe Devanagari" panose="02040503050201020203" pitchFamily="18" charset="0"/>
              </a:rPr>
              <a:t>Control parcial</a:t>
            </a:r>
          </a:p>
        </p:txBody>
      </p:sp>
    </p:spTree>
    <p:extLst>
      <p:ext uri="{BB962C8B-B14F-4D97-AF65-F5344CB8AC3E}">
        <p14:creationId xmlns:p14="http://schemas.microsoft.com/office/powerpoint/2010/main" val="378758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4E399-C4E5-FB3D-4D9D-70CDF0B9F415}"/>
            </a:ext>
          </a:extLst>
        </p:cNvPr>
        <p:cNvGrpSpPr/>
        <p:nvPr/>
      </p:nvGrpSpPr>
      <p:grpSpPr>
        <a:xfrm>
          <a:off x="0" y="0"/>
          <a:ext cx="0" cy="0"/>
          <a:chOff x="0" y="0"/>
          <a:chExt cx="0" cy="0"/>
        </a:xfrm>
      </p:grpSpPr>
      <p:pic>
        <p:nvPicPr>
          <p:cNvPr id="5" name="Imagen 4" descr="Gráfico&#10;&#10;El contenido generado por IA puede ser incorrecto.">
            <a:extLst>
              <a:ext uri="{FF2B5EF4-FFF2-40B4-BE49-F238E27FC236}">
                <a16:creationId xmlns:a16="http://schemas.microsoft.com/office/drawing/2014/main" id="{F9FE9E4A-5516-DC9A-2538-93630F7F7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4690" y="2570035"/>
            <a:ext cx="3960495" cy="3300413"/>
          </a:xfrm>
          <a:prstGeom prst="rect">
            <a:avLst/>
          </a:prstGeom>
        </p:spPr>
      </p:pic>
      <p:pic>
        <p:nvPicPr>
          <p:cNvPr id="6" name="Imagen 5">
            <a:extLst>
              <a:ext uri="{FF2B5EF4-FFF2-40B4-BE49-F238E27FC236}">
                <a16:creationId xmlns:a16="http://schemas.microsoft.com/office/drawing/2014/main" id="{D979EB23-663F-2CDE-5458-802769C4060B}"/>
              </a:ext>
            </a:extLst>
          </p:cNvPr>
          <p:cNvPicPr>
            <a:picLocks noChangeAspect="1"/>
          </p:cNvPicPr>
          <p:nvPr/>
        </p:nvPicPr>
        <p:blipFill>
          <a:blip r:embed="rId3"/>
          <a:stretch>
            <a:fillRect/>
          </a:stretch>
        </p:blipFill>
        <p:spPr>
          <a:xfrm>
            <a:off x="4100513" y="1931093"/>
            <a:ext cx="2228850" cy="318650"/>
          </a:xfrm>
          <a:prstGeom prst="rect">
            <a:avLst/>
          </a:prstGeom>
        </p:spPr>
      </p:pic>
      <p:sp>
        <p:nvSpPr>
          <p:cNvPr id="3" name="CuadroTexto 2">
            <a:extLst>
              <a:ext uri="{FF2B5EF4-FFF2-40B4-BE49-F238E27FC236}">
                <a16:creationId xmlns:a16="http://schemas.microsoft.com/office/drawing/2014/main" id="{CFD7D8F5-FA70-5B65-1848-FA8A80B6F90A}"/>
              </a:ext>
            </a:extLst>
          </p:cNvPr>
          <p:cNvSpPr txBox="1"/>
          <p:nvPr/>
        </p:nvSpPr>
        <p:spPr>
          <a:xfrm>
            <a:off x="-5693" y="0"/>
            <a:ext cx="8782430" cy="646331"/>
          </a:xfrm>
          <a:prstGeom prst="rect">
            <a:avLst/>
          </a:prstGeom>
          <a:noFill/>
        </p:spPr>
        <p:txBody>
          <a:bodyPr wrap="square" rtlCol="0">
            <a:spAutoFit/>
          </a:bodyPr>
          <a:lstStyle/>
          <a:p>
            <a:pPr lvl="1" algn="r"/>
            <a:r>
              <a:rPr lang="es-ES" sz="3600" dirty="0">
                <a:solidFill>
                  <a:schemeClr val="bg2">
                    <a:lumMod val="10000"/>
                  </a:schemeClr>
                </a:solidFill>
                <a:latin typeface="Amasis MT Pro Light" panose="02040304050005020304" pitchFamily="18" charset="0"/>
                <a:cs typeface="Adobe Devanagari" panose="02040503050201020203" pitchFamily="18" charset="0"/>
              </a:rPr>
              <a:t>Mapa logístico</a:t>
            </a:r>
          </a:p>
        </p:txBody>
      </p:sp>
      <p:pic>
        <p:nvPicPr>
          <p:cNvPr id="7" name="Imagen 6" descr="Gráfico&#10;&#10;El contenido generado por IA puede ser incorrecto.">
            <a:extLst>
              <a:ext uri="{FF2B5EF4-FFF2-40B4-BE49-F238E27FC236}">
                <a16:creationId xmlns:a16="http://schemas.microsoft.com/office/drawing/2014/main" id="{F038046A-D140-7FD3-39B0-EA9555BBB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520" y="1626494"/>
            <a:ext cx="5831205" cy="4859338"/>
          </a:xfrm>
          <a:prstGeom prst="rect">
            <a:avLst/>
          </a:prstGeom>
        </p:spPr>
      </p:pic>
      <p:pic>
        <p:nvPicPr>
          <p:cNvPr id="8" name="Imagen 7">
            <a:extLst>
              <a:ext uri="{FF2B5EF4-FFF2-40B4-BE49-F238E27FC236}">
                <a16:creationId xmlns:a16="http://schemas.microsoft.com/office/drawing/2014/main" id="{FA6EABDB-7924-9B16-ABA6-FABC014901A8}"/>
              </a:ext>
            </a:extLst>
          </p:cNvPr>
          <p:cNvPicPr>
            <a:picLocks noChangeAspect="1"/>
          </p:cNvPicPr>
          <p:nvPr/>
        </p:nvPicPr>
        <p:blipFill>
          <a:blip r:embed="rId3"/>
          <a:stretch>
            <a:fillRect/>
          </a:stretch>
        </p:blipFill>
        <p:spPr>
          <a:xfrm>
            <a:off x="3177272" y="987552"/>
            <a:ext cx="3281631" cy="469162"/>
          </a:xfrm>
          <a:prstGeom prst="rect">
            <a:avLst/>
          </a:prstGeom>
        </p:spPr>
      </p:pic>
    </p:spTree>
    <p:extLst>
      <p:ext uri="{BB962C8B-B14F-4D97-AF65-F5344CB8AC3E}">
        <p14:creationId xmlns:p14="http://schemas.microsoft.com/office/powerpoint/2010/main" val="342697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EC268-37CB-C38F-10AA-9F06D7969C74}"/>
            </a:ext>
          </a:extLst>
        </p:cNvPr>
        <p:cNvGrpSpPr/>
        <p:nvPr/>
      </p:nvGrpSpPr>
      <p:grpSpPr>
        <a:xfrm>
          <a:off x="0" y="0"/>
          <a:ext cx="0" cy="0"/>
          <a:chOff x="0" y="0"/>
          <a:chExt cx="0" cy="0"/>
        </a:xfrm>
      </p:grpSpPr>
      <p:pic>
        <p:nvPicPr>
          <p:cNvPr id="5" name="Imagen 4" descr="Gráfico&#10;&#10;El contenido generado por IA puede ser incorrecto.">
            <a:extLst>
              <a:ext uri="{FF2B5EF4-FFF2-40B4-BE49-F238E27FC236}">
                <a16:creationId xmlns:a16="http://schemas.microsoft.com/office/drawing/2014/main" id="{DF0BB266-73D6-4D1C-E80C-A89B8A4B8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63" y="640636"/>
            <a:ext cx="8295422" cy="6217364"/>
          </a:xfrm>
          <a:prstGeom prst="rect">
            <a:avLst/>
          </a:prstGeom>
        </p:spPr>
      </p:pic>
      <p:sp>
        <p:nvSpPr>
          <p:cNvPr id="3" name="CuadroTexto 2">
            <a:extLst>
              <a:ext uri="{FF2B5EF4-FFF2-40B4-BE49-F238E27FC236}">
                <a16:creationId xmlns:a16="http://schemas.microsoft.com/office/drawing/2014/main" id="{41CDA6C9-FD88-598D-23BF-68FC45248799}"/>
              </a:ext>
            </a:extLst>
          </p:cNvPr>
          <p:cNvSpPr txBox="1"/>
          <p:nvPr/>
        </p:nvSpPr>
        <p:spPr>
          <a:xfrm>
            <a:off x="-5693" y="0"/>
            <a:ext cx="8782430" cy="646331"/>
          </a:xfrm>
          <a:prstGeom prst="rect">
            <a:avLst/>
          </a:prstGeom>
          <a:noFill/>
        </p:spPr>
        <p:txBody>
          <a:bodyPr wrap="square" rtlCol="0">
            <a:spAutoFit/>
          </a:bodyPr>
          <a:lstStyle/>
          <a:p>
            <a:pPr lvl="1" algn="r"/>
            <a:r>
              <a:rPr lang="es-ES" sz="3600" dirty="0">
                <a:solidFill>
                  <a:schemeClr val="bg2">
                    <a:lumMod val="10000"/>
                  </a:schemeClr>
                </a:solidFill>
                <a:latin typeface="Amasis MT Pro Light" panose="02040304050005020304" pitchFamily="18" charset="0"/>
                <a:cs typeface="Adobe Devanagari" panose="02040503050201020203" pitchFamily="18" charset="0"/>
              </a:rPr>
              <a:t>Funciones y conjuntos de escape</a:t>
            </a:r>
          </a:p>
        </p:txBody>
      </p:sp>
    </p:spTree>
    <p:extLst>
      <p:ext uri="{BB962C8B-B14F-4D97-AF65-F5344CB8AC3E}">
        <p14:creationId xmlns:p14="http://schemas.microsoft.com/office/powerpoint/2010/main" val="196771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04EB0-61FE-FB4B-C892-4C0024259298}"/>
            </a:ext>
          </a:extLst>
        </p:cNvPr>
        <p:cNvGrpSpPr/>
        <p:nvPr/>
      </p:nvGrpSpPr>
      <p:grpSpPr>
        <a:xfrm>
          <a:off x="0" y="0"/>
          <a:ext cx="0" cy="0"/>
          <a:chOff x="0" y="0"/>
          <a:chExt cx="0" cy="0"/>
        </a:xfrm>
      </p:grpSpPr>
      <p:pic>
        <p:nvPicPr>
          <p:cNvPr id="5" name="Imagen 4" descr="Un dibujo de una persona&#10;&#10;El contenido generado por IA puede ser incorrecto.">
            <a:extLst>
              <a:ext uri="{FF2B5EF4-FFF2-40B4-BE49-F238E27FC236}">
                <a16:creationId xmlns:a16="http://schemas.microsoft.com/office/drawing/2014/main" id="{F7E0FFAC-17FB-7934-6500-BC1A5D4078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13" y="817289"/>
            <a:ext cx="2803207" cy="5728291"/>
          </a:xfrm>
          <a:prstGeom prst="rect">
            <a:avLst/>
          </a:prstGeom>
        </p:spPr>
      </p:pic>
      <p:pic>
        <p:nvPicPr>
          <p:cNvPr id="14" name="Imagen 13">
            <a:extLst>
              <a:ext uri="{FF2B5EF4-FFF2-40B4-BE49-F238E27FC236}">
                <a16:creationId xmlns:a16="http://schemas.microsoft.com/office/drawing/2014/main" id="{43D95F7E-FFCA-C626-0BB7-C5139C7CFF3B}"/>
              </a:ext>
            </a:extLst>
          </p:cNvPr>
          <p:cNvPicPr>
            <a:picLocks noChangeAspect="1"/>
          </p:cNvPicPr>
          <p:nvPr/>
        </p:nvPicPr>
        <p:blipFill>
          <a:blip r:embed="rId3"/>
          <a:stretch>
            <a:fillRect/>
          </a:stretch>
        </p:blipFill>
        <p:spPr>
          <a:xfrm>
            <a:off x="4007033" y="1402682"/>
            <a:ext cx="939731" cy="236571"/>
          </a:xfrm>
          <a:prstGeom prst="rect">
            <a:avLst/>
          </a:prstGeom>
        </p:spPr>
      </p:pic>
      <p:pic>
        <p:nvPicPr>
          <p:cNvPr id="16" name="Imagen 15">
            <a:extLst>
              <a:ext uri="{FF2B5EF4-FFF2-40B4-BE49-F238E27FC236}">
                <a16:creationId xmlns:a16="http://schemas.microsoft.com/office/drawing/2014/main" id="{621BD51C-C19A-EE4F-C067-13A5E9C7EDD9}"/>
              </a:ext>
            </a:extLst>
          </p:cNvPr>
          <p:cNvPicPr>
            <a:picLocks noChangeAspect="1"/>
          </p:cNvPicPr>
          <p:nvPr/>
        </p:nvPicPr>
        <p:blipFill>
          <a:blip r:embed="rId4"/>
          <a:stretch>
            <a:fillRect/>
          </a:stretch>
        </p:blipFill>
        <p:spPr>
          <a:xfrm>
            <a:off x="3948504" y="1732076"/>
            <a:ext cx="1011168" cy="217824"/>
          </a:xfrm>
          <a:prstGeom prst="rect">
            <a:avLst/>
          </a:prstGeom>
        </p:spPr>
      </p:pic>
      <p:pic>
        <p:nvPicPr>
          <p:cNvPr id="18" name="Imagen 17">
            <a:extLst>
              <a:ext uri="{FF2B5EF4-FFF2-40B4-BE49-F238E27FC236}">
                <a16:creationId xmlns:a16="http://schemas.microsoft.com/office/drawing/2014/main" id="{AE968662-47DE-10A5-0FBE-8279C96E8EE1}"/>
              </a:ext>
            </a:extLst>
          </p:cNvPr>
          <p:cNvPicPr>
            <a:picLocks noChangeAspect="1"/>
          </p:cNvPicPr>
          <p:nvPr/>
        </p:nvPicPr>
        <p:blipFill>
          <a:blip r:embed="rId5"/>
          <a:stretch>
            <a:fillRect/>
          </a:stretch>
        </p:blipFill>
        <p:spPr>
          <a:xfrm>
            <a:off x="3948504" y="2042722"/>
            <a:ext cx="1069697" cy="188497"/>
          </a:xfrm>
          <a:prstGeom prst="rect">
            <a:avLst/>
          </a:prstGeom>
        </p:spPr>
      </p:pic>
      <p:sp>
        <p:nvSpPr>
          <p:cNvPr id="6" name="CuadroTexto 5">
            <a:extLst>
              <a:ext uri="{FF2B5EF4-FFF2-40B4-BE49-F238E27FC236}">
                <a16:creationId xmlns:a16="http://schemas.microsoft.com/office/drawing/2014/main" id="{6DB559B7-6A0C-0E38-A05F-D722AB118DFE}"/>
              </a:ext>
            </a:extLst>
          </p:cNvPr>
          <p:cNvSpPr txBox="1"/>
          <p:nvPr/>
        </p:nvSpPr>
        <p:spPr>
          <a:xfrm>
            <a:off x="-5693" y="0"/>
            <a:ext cx="8782430" cy="646331"/>
          </a:xfrm>
          <a:prstGeom prst="rect">
            <a:avLst/>
          </a:prstGeom>
          <a:noFill/>
        </p:spPr>
        <p:txBody>
          <a:bodyPr wrap="square" rtlCol="0">
            <a:spAutoFit/>
          </a:bodyPr>
          <a:lstStyle/>
          <a:p>
            <a:pPr lvl="1" algn="r"/>
            <a:r>
              <a:rPr lang="es-ES" sz="3600" dirty="0">
                <a:solidFill>
                  <a:schemeClr val="bg2">
                    <a:lumMod val="10000"/>
                  </a:schemeClr>
                </a:solidFill>
                <a:latin typeface="Amasis MT Pro Light" panose="02040304050005020304" pitchFamily="18" charset="0"/>
                <a:cs typeface="Adobe Devanagari" panose="02040503050201020203" pitchFamily="18" charset="0"/>
              </a:rPr>
              <a:t>Funciones y conjuntos de escape</a:t>
            </a:r>
          </a:p>
        </p:txBody>
      </p:sp>
      <p:pic>
        <p:nvPicPr>
          <p:cNvPr id="7" name="Imagen 6" descr="Forma, Polígono&#10;&#10;El contenido generado por IA puede ser incorrecto.">
            <a:extLst>
              <a:ext uri="{FF2B5EF4-FFF2-40B4-BE49-F238E27FC236}">
                <a16:creationId xmlns:a16="http://schemas.microsoft.com/office/drawing/2014/main" id="{EA853250-96BD-A716-906A-3CDAC2970D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0586" y="817289"/>
            <a:ext cx="2803207" cy="5728291"/>
          </a:xfrm>
          <a:prstGeom prst="rect">
            <a:avLst/>
          </a:prstGeom>
        </p:spPr>
      </p:pic>
      <p:sp>
        <p:nvSpPr>
          <p:cNvPr id="8" name="CuadroTexto 7">
            <a:extLst>
              <a:ext uri="{FF2B5EF4-FFF2-40B4-BE49-F238E27FC236}">
                <a16:creationId xmlns:a16="http://schemas.microsoft.com/office/drawing/2014/main" id="{43C8DA7D-A0D0-FA3A-787B-D39BC8DC217A}"/>
              </a:ext>
            </a:extLst>
          </p:cNvPr>
          <p:cNvSpPr txBox="1"/>
          <p:nvPr/>
        </p:nvSpPr>
        <p:spPr>
          <a:xfrm>
            <a:off x="3972748" y="2556216"/>
            <a:ext cx="1798320" cy="400110"/>
          </a:xfrm>
          <a:prstGeom prst="rect">
            <a:avLst/>
          </a:prstGeom>
          <a:noFill/>
        </p:spPr>
        <p:txBody>
          <a:bodyPr wrap="square" rtlCol="0">
            <a:spAutoFit/>
          </a:bodyPr>
          <a:lstStyle/>
          <a:p>
            <a:pPr algn="ctr"/>
            <a:r>
              <a:rPr lang="es-ES" sz="2000" dirty="0">
                <a:latin typeface="Amasis MT Pro" panose="02040504050005020304" pitchFamily="18" charset="0"/>
              </a:rPr>
              <a:t>Escape rápido</a:t>
            </a:r>
          </a:p>
        </p:txBody>
      </p:sp>
      <p:sp>
        <p:nvSpPr>
          <p:cNvPr id="9" name="CuadroTexto 8">
            <a:extLst>
              <a:ext uri="{FF2B5EF4-FFF2-40B4-BE49-F238E27FC236}">
                <a16:creationId xmlns:a16="http://schemas.microsoft.com/office/drawing/2014/main" id="{E1AF58B2-774E-0346-E544-91F7EB1849B6}"/>
              </a:ext>
            </a:extLst>
          </p:cNvPr>
          <p:cNvSpPr txBox="1"/>
          <p:nvPr/>
        </p:nvSpPr>
        <p:spPr>
          <a:xfrm>
            <a:off x="3161352" y="3281324"/>
            <a:ext cx="1798320" cy="400110"/>
          </a:xfrm>
          <a:prstGeom prst="rect">
            <a:avLst/>
          </a:prstGeom>
          <a:noFill/>
        </p:spPr>
        <p:txBody>
          <a:bodyPr wrap="square" rtlCol="0">
            <a:spAutoFit/>
          </a:bodyPr>
          <a:lstStyle/>
          <a:p>
            <a:pPr algn="ctr"/>
            <a:r>
              <a:rPr lang="es-ES" sz="2000" dirty="0">
                <a:latin typeface="Amasis MT Pro" panose="02040504050005020304" pitchFamily="18" charset="0"/>
              </a:rPr>
              <a:t>Escape exacto</a:t>
            </a:r>
          </a:p>
        </p:txBody>
      </p:sp>
      <p:cxnSp>
        <p:nvCxnSpPr>
          <p:cNvPr id="11" name="Conector recto de flecha 10">
            <a:extLst>
              <a:ext uri="{FF2B5EF4-FFF2-40B4-BE49-F238E27FC236}">
                <a16:creationId xmlns:a16="http://schemas.microsoft.com/office/drawing/2014/main" id="{86E14558-82E6-C791-EC70-C70DAA43ED68}"/>
              </a:ext>
            </a:extLst>
          </p:cNvPr>
          <p:cNvCxnSpPr>
            <a:cxnSpLocks/>
          </p:cNvCxnSpPr>
          <p:nvPr/>
        </p:nvCxnSpPr>
        <p:spPr>
          <a:xfrm flipH="1">
            <a:off x="3113111" y="2772940"/>
            <a:ext cx="892364" cy="0"/>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30BB4641-258D-0DAE-23FE-52115A9FA3BB}"/>
              </a:ext>
            </a:extLst>
          </p:cNvPr>
          <p:cNvCxnSpPr>
            <a:cxnSpLocks/>
          </p:cNvCxnSpPr>
          <p:nvPr/>
        </p:nvCxnSpPr>
        <p:spPr>
          <a:xfrm>
            <a:off x="4959672" y="3511641"/>
            <a:ext cx="882009" cy="0"/>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934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1E61E-99DF-C257-CFED-3412DFF9F651}"/>
            </a:ext>
          </a:extLst>
        </p:cNvPr>
        <p:cNvGrpSpPr/>
        <p:nvPr/>
      </p:nvGrpSpPr>
      <p:grpSpPr>
        <a:xfrm>
          <a:off x="0" y="0"/>
          <a:ext cx="0" cy="0"/>
          <a:chOff x="0" y="0"/>
          <a:chExt cx="0" cy="0"/>
        </a:xfrm>
      </p:grpSpPr>
      <p:pic>
        <p:nvPicPr>
          <p:cNvPr id="20" name="Imagen 19">
            <a:extLst>
              <a:ext uri="{FF2B5EF4-FFF2-40B4-BE49-F238E27FC236}">
                <a16:creationId xmlns:a16="http://schemas.microsoft.com/office/drawing/2014/main" id="{3E60A912-B91B-75AC-591B-9446E2D7431D}"/>
              </a:ext>
            </a:extLst>
          </p:cNvPr>
          <p:cNvPicPr>
            <a:picLocks noChangeAspect="1"/>
          </p:cNvPicPr>
          <p:nvPr/>
        </p:nvPicPr>
        <p:blipFill>
          <a:blip r:embed="rId2"/>
          <a:stretch>
            <a:fillRect/>
          </a:stretch>
        </p:blipFill>
        <p:spPr>
          <a:xfrm>
            <a:off x="3181462" y="1572744"/>
            <a:ext cx="1198364" cy="220720"/>
          </a:xfrm>
          <a:prstGeom prst="rect">
            <a:avLst/>
          </a:prstGeom>
        </p:spPr>
      </p:pic>
      <p:sp>
        <p:nvSpPr>
          <p:cNvPr id="3" name="CuadroTexto 2">
            <a:extLst>
              <a:ext uri="{FF2B5EF4-FFF2-40B4-BE49-F238E27FC236}">
                <a16:creationId xmlns:a16="http://schemas.microsoft.com/office/drawing/2014/main" id="{CC70AE56-2155-A761-194E-12726E8B9048}"/>
              </a:ext>
            </a:extLst>
          </p:cNvPr>
          <p:cNvSpPr txBox="1"/>
          <p:nvPr/>
        </p:nvSpPr>
        <p:spPr>
          <a:xfrm>
            <a:off x="-5693" y="0"/>
            <a:ext cx="8782430" cy="646331"/>
          </a:xfrm>
          <a:prstGeom prst="rect">
            <a:avLst/>
          </a:prstGeom>
          <a:noFill/>
        </p:spPr>
        <p:txBody>
          <a:bodyPr wrap="square" rtlCol="0">
            <a:spAutoFit/>
          </a:bodyPr>
          <a:lstStyle/>
          <a:p>
            <a:pPr lvl="1" algn="r"/>
            <a:r>
              <a:rPr lang="es-ES" sz="3600" dirty="0">
                <a:solidFill>
                  <a:schemeClr val="bg2">
                    <a:lumMod val="10000"/>
                  </a:schemeClr>
                </a:solidFill>
                <a:latin typeface="Amasis MT Pro Light" panose="02040304050005020304" pitchFamily="18" charset="0"/>
                <a:cs typeface="Adobe Devanagari" panose="02040503050201020203" pitchFamily="18" charset="0"/>
              </a:rPr>
              <a:t>Funciones y conjuntos de escape</a:t>
            </a:r>
          </a:p>
        </p:txBody>
      </p:sp>
      <p:pic>
        <p:nvPicPr>
          <p:cNvPr id="19" name="Imagen 18" descr="Diagrama&#10;&#10;El contenido generado por IA puede ser incorrecto.">
            <a:extLst>
              <a:ext uri="{FF2B5EF4-FFF2-40B4-BE49-F238E27FC236}">
                <a16:creationId xmlns:a16="http://schemas.microsoft.com/office/drawing/2014/main" id="{EA334330-362B-CD3C-DA07-B886952AB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30" y="646331"/>
            <a:ext cx="2858499" cy="5728292"/>
          </a:xfrm>
          <a:prstGeom prst="rect">
            <a:avLst/>
          </a:prstGeom>
        </p:spPr>
      </p:pic>
      <p:pic>
        <p:nvPicPr>
          <p:cNvPr id="5" name="Imagen 4" descr="Gráfico&#10;&#10;El contenido generado por IA puede ser incorrecto.">
            <a:extLst>
              <a:ext uri="{FF2B5EF4-FFF2-40B4-BE49-F238E27FC236}">
                <a16:creationId xmlns:a16="http://schemas.microsoft.com/office/drawing/2014/main" id="{2A4F8DBB-B489-82CC-1AAF-5C71577327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7029" y="1798502"/>
            <a:ext cx="5604597" cy="4670497"/>
          </a:xfrm>
          <a:prstGeom prst="rect">
            <a:avLst/>
          </a:prstGeom>
        </p:spPr>
      </p:pic>
      <p:pic>
        <p:nvPicPr>
          <p:cNvPr id="11" name="Imagen 10">
            <a:extLst>
              <a:ext uri="{FF2B5EF4-FFF2-40B4-BE49-F238E27FC236}">
                <a16:creationId xmlns:a16="http://schemas.microsoft.com/office/drawing/2014/main" id="{63ED34FC-3DE9-DBDE-C7AC-D326622608AB}"/>
              </a:ext>
            </a:extLst>
          </p:cNvPr>
          <p:cNvPicPr>
            <a:picLocks noChangeAspect="1"/>
          </p:cNvPicPr>
          <p:nvPr/>
        </p:nvPicPr>
        <p:blipFill>
          <a:blip r:embed="rId5"/>
          <a:stretch>
            <a:fillRect/>
          </a:stretch>
        </p:blipFill>
        <p:spPr>
          <a:xfrm>
            <a:off x="3181462" y="1215635"/>
            <a:ext cx="1123292" cy="230796"/>
          </a:xfrm>
          <a:prstGeom prst="rect">
            <a:avLst/>
          </a:prstGeom>
        </p:spPr>
      </p:pic>
      <p:pic>
        <p:nvPicPr>
          <p:cNvPr id="12" name="Imagen 11">
            <a:extLst>
              <a:ext uri="{FF2B5EF4-FFF2-40B4-BE49-F238E27FC236}">
                <a16:creationId xmlns:a16="http://schemas.microsoft.com/office/drawing/2014/main" id="{7D5924C1-C53B-CEBF-3C35-3BB82EC902E6}"/>
              </a:ext>
            </a:extLst>
          </p:cNvPr>
          <p:cNvPicPr>
            <a:picLocks noChangeAspect="1"/>
          </p:cNvPicPr>
          <p:nvPr/>
        </p:nvPicPr>
        <p:blipFill>
          <a:blip r:embed="rId6"/>
          <a:stretch>
            <a:fillRect/>
          </a:stretch>
        </p:blipFill>
        <p:spPr>
          <a:xfrm>
            <a:off x="7040988" y="876222"/>
            <a:ext cx="805125" cy="230796"/>
          </a:xfrm>
          <a:prstGeom prst="rect">
            <a:avLst/>
          </a:prstGeom>
        </p:spPr>
      </p:pic>
      <p:pic>
        <p:nvPicPr>
          <p:cNvPr id="15" name="Imagen 14">
            <a:extLst>
              <a:ext uri="{FF2B5EF4-FFF2-40B4-BE49-F238E27FC236}">
                <a16:creationId xmlns:a16="http://schemas.microsoft.com/office/drawing/2014/main" id="{4898EB1D-55B6-A8D3-87B5-F9D2B3DCFEA2}"/>
              </a:ext>
            </a:extLst>
          </p:cNvPr>
          <p:cNvPicPr>
            <a:picLocks noChangeAspect="1"/>
          </p:cNvPicPr>
          <p:nvPr/>
        </p:nvPicPr>
        <p:blipFill>
          <a:blip r:embed="rId7"/>
          <a:stretch>
            <a:fillRect/>
          </a:stretch>
        </p:blipFill>
        <p:spPr>
          <a:xfrm>
            <a:off x="7044309" y="1567706"/>
            <a:ext cx="1328304" cy="230796"/>
          </a:xfrm>
          <a:prstGeom prst="rect">
            <a:avLst/>
          </a:prstGeom>
        </p:spPr>
      </p:pic>
      <p:pic>
        <p:nvPicPr>
          <p:cNvPr id="16" name="Imagen 15">
            <a:extLst>
              <a:ext uri="{FF2B5EF4-FFF2-40B4-BE49-F238E27FC236}">
                <a16:creationId xmlns:a16="http://schemas.microsoft.com/office/drawing/2014/main" id="{684DBE59-66A6-70A9-0F27-ECA30198D97A}"/>
              </a:ext>
            </a:extLst>
          </p:cNvPr>
          <p:cNvPicPr>
            <a:picLocks noChangeAspect="1"/>
          </p:cNvPicPr>
          <p:nvPr/>
        </p:nvPicPr>
        <p:blipFill>
          <a:blip r:embed="rId5"/>
          <a:stretch>
            <a:fillRect/>
          </a:stretch>
        </p:blipFill>
        <p:spPr>
          <a:xfrm>
            <a:off x="7040988" y="1221964"/>
            <a:ext cx="1123292" cy="230796"/>
          </a:xfrm>
          <a:prstGeom prst="rect">
            <a:avLst/>
          </a:prstGeom>
        </p:spPr>
      </p:pic>
      <p:pic>
        <p:nvPicPr>
          <p:cNvPr id="21" name="Imagen 20">
            <a:extLst>
              <a:ext uri="{FF2B5EF4-FFF2-40B4-BE49-F238E27FC236}">
                <a16:creationId xmlns:a16="http://schemas.microsoft.com/office/drawing/2014/main" id="{A337D4F2-A5D6-057E-A19A-B768128001C2}"/>
              </a:ext>
            </a:extLst>
          </p:cNvPr>
          <p:cNvPicPr>
            <a:picLocks noChangeAspect="1"/>
          </p:cNvPicPr>
          <p:nvPr/>
        </p:nvPicPr>
        <p:blipFill>
          <a:blip r:embed="rId8"/>
          <a:stretch>
            <a:fillRect/>
          </a:stretch>
        </p:blipFill>
        <p:spPr>
          <a:xfrm>
            <a:off x="3181462" y="872226"/>
            <a:ext cx="771387" cy="234792"/>
          </a:xfrm>
          <a:prstGeom prst="rect">
            <a:avLst/>
          </a:prstGeom>
        </p:spPr>
      </p:pic>
    </p:spTree>
    <p:extLst>
      <p:ext uri="{BB962C8B-B14F-4D97-AF65-F5344CB8AC3E}">
        <p14:creationId xmlns:p14="http://schemas.microsoft.com/office/powerpoint/2010/main" val="3600328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6DE19-9002-047D-BBF4-EE1DC60A74A9}"/>
            </a:ext>
          </a:extLst>
        </p:cNvPr>
        <p:cNvGrpSpPr/>
        <p:nvPr/>
      </p:nvGrpSpPr>
      <p:grpSpPr>
        <a:xfrm>
          <a:off x="0" y="0"/>
          <a:ext cx="0" cy="0"/>
          <a:chOff x="0" y="0"/>
          <a:chExt cx="0" cy="0"/>
        </a:xfrm>
      </p:grpSpPr>
      <p:pic>
        <p:nvPicPr>
          <p:cNvPr id="5" name="Imagen 4" descr="Gráfico, Gráfico radial&#10;&#10;El contenido generado por IA puede ser incorrecto.">
            <a:extLst>
              <a:ext uri="{FF2B5EF4-FFF2-40B4-BE49-F238E27FC236}">
                <a16:creationId xmlns:a16="http://schemas.microsoft.com/office/drawing/2014/main" id="{A00D1A27-D8DD-7200-8837-48C763DF32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317" y="684213"/>
            <a:ext cx="7111365" cy="5926137"/>
          </a:xfrm>
          <a:prstGeom prst="rect">
            <a:avLst/>
          </a:prstGeom>
        </p:spPr>
      </p:pic>
      <p:sp>
        <p:nvSpPr>
          <p:cNvPr id="3" name="CuadroTexto 2">
            <a:extLst>
              <a:ext uri="{FF2B5EF4-FFF2-40B4-BE49-F238E27FC236}">
                <a16:creationId xmlns:a16="http://schemas.microsoft.com/office/drawing/2014/main" id="{D3266234-F323-E130-255D-18F9E75D3E0C}"/>
              </a:ext>
            </a:extLst>
          </p:cNvPr>
          <p:cNvSpPr txBox="1"/>
          <p:nvPr/>
        </p:nvSpPr>
        <p:spPr>
          <a:xfrm>
            <a:off x="-5693" y="0"/>
            <a:ext cx="8782430" cy="1077218"/>
          </a:xfrm>
          <a:prstGeom prst="rect">
            <a:avLst/>
          </a:prstGeom>
          <a:noFill/>
        </p:spPr>
        <p:txBody>
          <a:bodyPr wrap="square" rtlCol="0">
            <a:spAutoFit/>
          </a:bodyPr>
          <a:lstStyle/>
          <a:p>
            <a:pPr algn="r"/>
            <a:r>
              <a:rPr lang="es-ES" sz="3200" b="1" dirty="0">
                <a:latin typeface="Amasis MT Pro Light" panose="02040304050005020304" pitchFamily="18" charset="0"/>
                <a:cs typeface="Adobe Devanagari" panose="02040503050201020203" pitchFamily="18" charset="0"/>
              </a:rPr>
              <a:t>5</a:t>
            </a:r>
            <a:r>
              <a:rPr lang="es-ES" sz="3200" b="1" dirty="0">
                <a:solidFill>
                  <a:schemeClr val="bg2">
                    <a:lumMod val="10000"/>
                  </a:schemeClr>
                </a:solidFill>
                <a:latin typeface="Amasis MT Pro Light" panose="02040304050005020304" pitchFamily="18" charset="0"/>
                <a:cs typeface="Adobe Devanagari" panose="02040503050201020203" pitchFamily="18" charset="0"/>
              </a:rPr>
              <a:t>. </a:t>
            </a:r>
            <a:r>
              <a:rPr lang="en-US" sz="3200" b="1" dirty="0">
                <a:solidFill>
                  <a:schemeClr val="bg2">
                    <a:lumMod val="10000"/>
                  </a:schemeClr>
                </a:solidFill>
                <a:latin typeface="Amasis MT Pro Light" panose="02040304050005020304" pitchFamily="18" charset="0"/>
                <a:cs typeface="Adobe Devanagari" panose="02040503050201020203" pitchFamily="18" charset="0"/>
              </a:rPr>
              <a:t>Two-Player Yorke’s Game of Survival in Chaotic Transients</a:t>
            </a:r>
          </a:p>
        </p:txBody>
      </p:sp>
    </p:spTree>
    <p:extLst>
      <p:ext uri="{BB962C8B-B14F-4D97-AF65-F5344CB8AC3E}">
        <p14:creationId xmlns:p14="http://schemas.microsoft.com/office/powerpoint/2010/main" val="989284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D367A-7CF4-F7F4-5E0F-5C20304EEBFE}"/>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DF5954BC-FD8B-F74F-10A6-CCF90FF94E55}"/>
                  </a:ext>
                </a:extLst>
              </p:cNvPr>
              <p:cNvSpPr txBox="1"/>
              <p:nvPr/>
            </p:nvSpPr>
            <p:spPr>
              <a:xfrm>
                <a:off x="5026342" y="2320039"/>
                <a:ext cx="57626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s-ES" sz="2000" i="1">
                              <a:solidFill>
                                <a:srgbClr val="FFC000"/>
                              </a:solidFill>
                              <a:latin typeface="Cambria Math" panose="02040503050406030204" pitchFamily="18" charset="0"/>
                            </a:rPr>
                          </m:ctrlPr>
                        </m:sSupPr>
                        <m:e>
                          <m:r>
                            <a:rPr lang="es-ES" sz="2000" i="1">
                              <a:solidFill>
                                <a:srgbClr val="FFC000"/>
                              </a:solidFill>
                              <a:latin typeface="Cambria Math" panose="02040503050406030204" pitchFamily="18" charset="0"/>
                            </a:rPr>
                            <m:t>𝐴</m:t>
                          </m:r>
                        </m:e>
                        <m:sup>
                          <m:r>
                            <a:rPr lang="es-ES" sz="2000" i="1">
                              <a:solidFill>
                                <a:srgbClr val="FFC000"/>
                              </a:solidFill>
                              <a:latin typeface="Cambria Math" panose="02040503050406030204" pitchFamily="18" charset="0"/>
                            </a:rPr>
                            <m:t>+</m:t>
                          </m:r>
                        </m:sup>
                      </m:sSup>
                      <m:sSup>
                        <m:sSupPr>
                          <m:ctrlPr>
                            <a:rPr lang="es-ES" sz="2000" i="1">
                              <a:solidFill>
                                <a:srgbClr val="0070C0"/>
                              </a:solidFill>
                              <a:latin typeface="Cambria Math" panose="02040503050406030204" pitchFamily="18" charset="0"/>
                            </a:rPr>
                          </m:ctrlPr>
                        </m:sSupPr>
                        <m:e>
                          <m:r>
                            <a:rPr lang="es-ES" sz="2000" i="1">
                              <a:solidFill>
                                <a:srgbClr val="0070C0"/>
                              </a:solidFill>
                              <a:latin typeface="Cambria Math" panose="02040503050406030204" pitchFamily="18" charset="0"/>
                            </a:rPr>
                            <m:t>𝐵</m:t>
                          </m:r>
                        </m:e>
                        <m:sup>
                          <m:r>
                            <a:rPr lang="es-ES" sz="2000" i="1">
                              <a:solidFill>
                                <a:srgbClr val="0070C0"/>
                              </a:solidFill>
                              <a:latin typeface="Cambria Math" panose="02040503050406030204" pitchFamily="18" charset="0"/>
                            </a:rPr>
                            <m:t>−</m:t>
                          </m:r>
                        </m:sup>
                      </m:sSup>
                    </m:oMath>
                  </m:oMathPara>
                </a14:m>
                <a:endParaRPr lang="es-ES" sz="2000" dirty="0"/>
              </a:p>
            </p:txBody>
          </p:sp>
        </mc:Choice>
        <mc:Fallback>
          <p:sp>
            <p:nvSpPr>
              <p:cNvPr id="3" name="CuadroTexto 2">
                <a:extLst>
                  <a:ext uri="{FF2B5EF4-FFF2-40B4-BE49-F238E27FC236}">
                    <a16:creationId xmlns:a16="http://schemas.microsoft.com/office/drawing/2014/main" id="{DF5954BC-FD8B-F74F-10A6-CCF90FF94E55}"/>
                  </a:ext>
                </a:extLst>
              </p:cNvPr>
              <p:cNvSpPr txBox="1">
                <a:spLocks noRot="1" noChangeAspect="1" noMove="1" noResize="1" noEditPoints="1" noAdjustHandles="1" noChangeArrowheads="1" noChangeShapeType="1" noTextEdit="1"/>
              </p:cNvSpPr>
              <p:nvPr/>
            </p:nvSpPr>
            <p:spPr>
              <a:xfrm>
                <a:off x="5026342" y="2320039"/>
                <a:ext cx="576263" cy="400110"/>
              </a:xfrm>
              <a:prstGeom prst="rect">
                <a:avLst/>
              </a:prstGeom>
              <a:blipFill>
                <a:blip r:embed="rId2"/>
                <a:stretch>
                  <a:fillRect r="-28723"/>
                </a:stretch>
              </a:blipFill>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5" name="CuadroTexto 4">
                <a:extLst>
                  <a:ext uri="{FF2B5EF4-FFF2-40B4-BE49-F238E27FC236}">
                    <a16:creationId xmlns:a16="http://schemas.microsoft.com/office/drawing/2014/main" id="{62F5ECED-CEEC-531A-1751-67B41069014D}"/>
                  </a:ext>
                </a:extLst>
              </p:cNvPr>
              <p:cNvSpPr txBox="1"/>
              <p:nvPr/>
            </p:nvSpPr>
            <p:spPr>
              <a:xfrm>
                <a:off x="5026341" y="3227681"/>
                <a:ext cx="57626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s-ES" sz="2000" i="1">
                              <a:solidFill>
                                <a:srgbClr val="FFC000"/>
                              </a:solidFill>
                              <a:latin typeface="Cambria Math" panose="02040503050406030204" pitchFamily="18" charset="0"/>
                            </a:rPr>
                          </m:ctrlPr>
                        </m:sSupPr>
                        <m:e>
                          <m:r>
                            <a:rPr lang="es-ES" sz="2000" i="1">
                              <a:solidFill>
                                <a:srgbClr val="FFC000"/>
                              </a:solidFill>
                              <a:latin typeface="Cambria Math" panose="02040503050406030204" pitchFamily="18" charset="0"/>
                            </a:rPr>
                            <m:t>𝐴</m:t>
                          </m:r>
                        </m:e>
                        <m:sup>
                          <m:r>
                            <a:rPr lang="es-ES" sz="2000" i="1">
                              <a:solidFill>
                                <a:srgbClr val="FFC000"/>
                              </a:solidFill>
                              <a:latin typeface="Cambria Math" panose="02040503050406030204" pitchFamily="18" charset="0"/>
                            </a:rPr>
                            <m:t>−</m:t>
                          </m:r>
                        </m:sup>
                      </m:sSup>
                      <m:sSup>
                        <m:sSupPr>
                          <m:ctrlPr>
                            <a:rPr lang="es-ES" sz="2000" i="1">
                              <a:solidFill>
                                <a:srgbClr val="0070C0"/>
                              </a:solidFill>
                              <a:latin typeface="Cambria Math" panose="02040503050406030204" pitchFamily="18" charset="0"/>
                            </a:rPr>
                          </m:ctrlPr>
                        </m:sSupPr>
                        <m:e>
                          <m:r>
                            <a:rPr lang="es-ES" sz="2000" i="1">
                              <a:solidFill>
                                <a:srgbClr val="0070C0"/>
                              </a:solidFill>
                              <a:latin typeface="Cambria Math" panose="02040503050406030204" pitchFamily="18" charset="0"/>
                            </a:rPr>
                            <m:t>𝐵</m:t>
                          </m:r>
                        </m:e>
                        <m:sup>
                          <m:r>
                            <a:rPr lang="es-ES" sz="2000" i="1">
                              <a:solidFill>
                                <a:srgbClr val="0070C0"/>
                              </a:solidFill>
                              <a:latin typeface="Cambria Math" panose="02040503050406030204" pitchFamily="18" charset="0"/>
                            </a:rPr>
                            <m:t>+</m:t>
                          </m:r>
                        </m:sup>
                      </m:sSup>
                    </m:oMath>
                  </m:oMathPara>
                </a14:m>
                <a:endParaRPr lang="es-ES" sz="2000" dirty="0"/>
              </a:p>
            </p:txBody>
          </p:sp>
        </mc:Choice>
        <mc:Fallback>
          <p:sp>
            <p:nvSpPr>
              <p:cNvPr id="5" name="CuadroTexto 4">
                <a:extLst>
                  <a:ext uri="{FF2B5EF4-FFF2-40B4-BE49-F238E27FC236}">
                    <a16:creationId xmlns:a16="http://schemas.microsoft.com/office/drawing/2014/main" id="{62F5ECED-CEEC-531A-1751-67B41069014D}"/>
                  </a:ext>
                </a:extLst>
              </p:cNvPr>
              <p:cNvSpPr txBox="1">
                <a:spLocks noRot="1" noChangeAspect="1" noMove="1" noResize="1" noEditPoints="1" noAdjustHandles="1" noChangeArrowheads="1" noChangeShapeType="1" noTextEdit="1"/>
              </p:cNvSpPr>
              <p:nvPr/>
            </p:nvSpPr>
            <p:spPr>
              <a:xfrm>
                <a:off x="5026341" y="3227681"/>
                <a:ext cx="576263" cy="400110"/>
              </a:xfrm>
              <a:prstGeom prst="rect">
                <a:avLst/>
              </a:prstGeom>
              <a:blipFill>
                <a:blip r:embed="rId3"/>
                <a:stretch>
                  <a:fillRect r="-32979"/>
                </a:stretch>
              </a:blipFill>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6" name="CuadroTexto 5">
                <a:extLst>
                  <a:ext uri="{FF2B5EF4-FFF2-40B4-BE49-F238E27FC236}">
                    <a16:creationId xmlns:a16="http://schemas.microsoft.com/office/drawing/2014/main" id="{B518DD7C-02C2-ADE2-C1C6-75386BCF6448}"/>
                  </a:ext>
                </a:extLst>
              </p:cNvPr>
              <p:cNvSpPr txBox="1"/>
              <p:nvPr/>
            </p:nvSpPr>
            <p:spPr>
              <a:xfrm>
                <a:off x="5087302" y="4135323"/>
                <a:ext cx="57626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s-ES" sz="2000" i="1">
                              <a:solidFill>
                                <a:srgbClr val="FFC000"/>
                              </a:solidFill>
                              <a:latin typeface="Cambria Math" panose="02040503050406030204" pitchFamily="18" charset="0"/>
                            </a:rPr>
                          </m:ctrlPr>
                        </m:sSupPr>
                        <m:e>
                          <m:r>
                            <a:rPr lang="es-ES" sz="2000" i="1">
                              <a:solidFill>
                                <a:srgbClr val="FFC000"/>
                              </a:solidFill>
                              <a:latin typeface="Cambria Math" panose="02040503050406030204" pitchFamily="18" charset="0"/>
                            </a:rPr>
                            <m:t>𝐴</m:t>
                          </m:r>
                        </m:e>
                        <m:sup>
                          <m:r>
                            <a:rPr lang="es-ES" sz="2000" i="1">
                              <a:solidFill>
                                <a:srgbClr val="FFC000"/>
                              </a:solidFill>
                              <a:latin typeface="Cambria Math" panose="02040503050406030204" pitchFamily="18" charset="0"/>
                            </a:rPr>
                            <m:t>−</m:t>
                          </m:r>
                        </m:sup>
                      </m:sSup>
                      <m:sSup>
                        <m:sSupPr>
                          <m:ctrlPr>
                            <a:rPr lang="es-ES" sz="2000" i="1">
                              <a:solidFill>
                                <a:srgbClr val="0070C0"/>
                              </a:solidFill>
                              <a:latin typeface="Cambria Math" panose="02040503050406030204" pitchFamily="18" charset="0"/>
                            </a:rPr>
                          </m:ctrlPr>
                        </m:sSupPr>
                        <m:e>
                          <m:r>
                            <a:rPr lang="es-ES" sz="2000" i="1">
                              <a:solidFill>
                                <a:srgbClr val="0070C0"/>
                              </a:solidFill>
                              <a:latin typeface="Cambria Math" panose="02040503050406030204" pitchFamily="18" charset="0"/>
                            </a:rPr>
                            <m:t>𝐵</m:t>
                          </m:r>
                        </m:e>
                        <m:sup>
                          <m:r>
                            <a:rPr lang="es-ES" sz="2000" i="1">
                              <a:solidFill>
                                <a:srgbClr val="0070C0"/>
                              </a:solidFill>
                              <a:latin typeface="Cambria Math" panose="02040503050406030204" pitchFamily="18" charset="0"/>
                            </a:rPr>
                            <m:t>−</m:t>
                          </m:r>
                        </m:sup>
                      </m:sSup>
                    </m:oMath>
                  </m:oMathPara>
                </a14:m>
                <a:endParaRPr lang="es-ES" sz="2000" dirty="0"/>
              </a:p>
            </p:txBody>
          </p:sp>
        </mc:Choice>
        <mc:Fallback>
          <p:sp>
            <p:nvSpPr>
              <p:cNvPr id="6" name="CuadroTexto 5">
                <a:extLst>
                  <a:ext uri="{FF2B5EF4-FFF2-40B4-BE49-F238E27FC236}">
                    <a16:creationId xmlns:a16="http://schemas.microsoft.com/office/drawing/2014/main" id="{B518DD7C-02C2-ADE2-C1C6-75386BCF6448}"/>
                  </a:ext>
                </a:extLst>
              </p:cNvPr>
              <p:cNvSpPr txBox="1">
                <a:spLocks noRot="1" noChangeAspect="1" noMove="1" noResize="1" noEditPoints="1" noAdjustHandles="1" noChangeArrowheads="1" noChangeShapeType="1" noTextEdit="1"/>
              </p:cNvSpPr>
              <p:nvPr/>
            </p:nvSpPr>
            <p:spPr>
              <a:xfrm>
                <a:off x="5087302" y="4135323"/>
                <a:ext cx="576263" cy="400110"/>
              </a:xfrm>
              <a:prstGeom prst="rect">
                <a:avLst/>
              </a:prstGeom>
              <a:blipFill>
                <a:blip r:embed="rId4"/>
                <a:stretch>
                  <a:fillRect r="-28723"/>
                </a:stretch>
              </a:blipFill>
            </p:spPr>
            <p:txBody>
              <a:bodyPr/>
              <a:lstStyle/>
              <a:p>
                <a:r>
                  <a:rPr lang="es-ES">
                    <a:noFill/>
                  </a:rPr>
                  <a:t> </a:t>
                </a:r>
              </a:p>
            </p:txBody>
          </p:sp>
        </mc:Fallback>
      </mc:AlternateContent>
      <p:sp>
        <p:nvSpPr>
          <p:cNvPr id="7" name="CuadroTexto 6">
            <a:extLst>
              <a:ext uri="{FF2B5EF4-FFF2-40B4-BE49-F238E27FC236}">
                <a16:creationId xmlns:a16="http://schemas.microsoft.com/office/drawing/2014/main" id="{1437960A-AEB4-92F6-09AB-63798C779C5C}"/>
              </a:ext>
            </a:extLst>
          </p:cNvPr>
          <p:cNvSpPr txBox="1"/>
          <p:nvPr/>
        </p:nvSpPr>
        <p:spPr>
          <a:xfrm>
            <a:off x="1145907" y="1301757"/>
            <a:ext cx="1447800" cy="461665"/>
          </a:xfrm>
          <a:prstGeom prst="rect">
            <a:avLst/>
          </a:prstGeom>
          <a:noFill/>
        </p:spPr>
        <p:txBody>
          <a:bodyPr wrap="square" rtlCol="0">
            <a:spAutoFit/>
          </a:bodyPr>
          <a:lstStyle/>
          <a:p>
            <a:pPr algn="ctr"/>
            <a:r>
              <a:rPr lang="es-ES" sz="2400" dirty="0">
                <a:solidFill>
                  <a:schemeClr val="bg2">
                    <a:lumMod val="50000"/>
                  </a:schemeClr>
                </a:solidFill>
                <a:latin typeface="Amasis MT Pro" panose="02040504050005020304" pitchFamily="18" charset="0"/>
              </a:rPr>
              <a:t>Objetivos</a:t>
            </a:r>
          </a:p>
        </p:txBody>
      </p:sp>
      <p:sp>
        <p:nvSpPr>
          <p:cNvPr id="8" name="CuadroTexto 7">
            <a:extLst>
              <a:ext uri="{FF2B5EF4-FFF2-40B4-BE49-F238E27FC236}">
                <a16:creationId xmlns:a16="http://schemas.microsoft.com/office/drawing/2014/main" id="{72BBF885-CB79-BE0F-AC6E-9C01364C607D}"/>
              </a:ext>
            </a:extLst>
          </p:cNvPr>
          <p:cNvSpPr txBox="1"/>
          <p:nvPr/>
        </p:nvSpPr>
        <p:spPr>
          <a:xfrm>
            <a:off x="550069" y="2292114"/>
            <a:ext cx="314325" cy="461665"/>
          </a:xfrm>
          <a:prstGeom prst="rect">
            <a:avLst/>
          </a:prstGeom>
          <a:noFill/>
        </p:spPr>
        <p:txBody>
          <a:bodyPr wrap="square" rtlCol="0">
            <a:spAutoFit/>
          </a:bodyPr>
          <a:lstStyle/>
          <a:p>
            <a:pPr algn="ctr"/>
            <a:r>
              <a:rPr lang="es-ES" sz="2400" dirty="0">
                <a:solidFill>
                  <a:srgbClr val="FFC000"/>
                </a:solidFill>
                <a:latin typeface="Amasis MT Pro" panose="02040504050005020304" pitchFamily="18" charset="0"/>
              </a:rPr>
              <a:t>A</a:t>
            </a:r>
          </a:p>
        </p:txBody>
      </p:sp>
      <p:sp>
        <p:nvSpPr>
          <p:cNvPr id="10" name="CuadroTexto 9">
            <a:extLst>
              <a:ext uri="{FF2B5EF4-FFF2-40B4-BE49-F238E27FC236}">
                <a16:creationId xmlns:a16="http://schemas.microsoft.com/office/drawing/2014/main" id="{211C0DD7-D7C3-9601-1CEB-51A6A679B086}"/>
              </a:ext>
            </a:extLst>
          </p:cNvPr>
          <p:cNvSpPr txBox="1"/>
          <p:nvPr/>
        </p:nvSpPr>
        <p:spPr>
          <a:xfrm>
            <a:off x="1277302" y="2210396"/>
            <a:ext cx="3138487" cy="707886"/>
          </a:xfrm>
          <a:prstGeom prst="rect">
            <a:avLst/>
          </a:prstGeom>
          <a:noFill/>
        </p:spPr>
        <p:txBody>
          <a:bodyPr wrap="square">
            <a:spAutoFit/>
          </a:bodyPr>
          <a:lstStyle/>
          <a:p>
            <a:r>
              <a:rPr lang="es-ES" sz="2000" dirty="0">
                <a:solidFill>
                  <a:schemeClr val="bg2">
                    <a:lumMod val="25000"/>
                  </a:schemeClr>
                </a:solidFill>
                <a:latin typeface="Amasis MT Pro" panose="02040504050005020304" pitchFamily="18" charset="0"/>
              </a:rPr>
              <a:t>quiere </a:t>
            </a:r>
            <a:r>
              <a:rPr lang="es-ES" sz="2000" dirty="0">
                <a:solidFill>
                  <a:srgbClr val="FFC000"/>
                </a:solidFill>
                <a:latin typeface="Amasis MT Pro" panose="02040504050005020304" pitchFamily="18" charset="0"/>
              </a:rPr>
              <a:t>escapar</a:t>
            </a:r>
            <a:r>
              <a:rPr lang="es-ES" sz="2000" dirty="0">
                <a:solidFill>
                  <a:schemeClr val="bg2">
                    <a:lumMod val="25000"/>
                  </a:schemeClr>
                </a:solidFill>
                <a:latin typeface="Amasis MT Pro" panose="02040504050005020304" pitchFamily="18" charset="0"/>
              </a:rPr>
              <a:t> de región caótica transitoria</a:t>
            </a:r>
            <a:endParaRPr lang="es-ES" sz="2000" dirty="0">
              <a:solidFill>
                <a:schemeClr val="bg2">
                  <a:lumMod val="25000"/>
                </a:schemeClr>
              </a:solidFill>
            </a:endParaRPr>
          </a:p>
        </p:txBody>
      </p:sp>
      <p:sp>
        <p:nvSpPr>
          <p:cNvPr id="11" name="CuadroTexto 10">
            <a:extLst>
              <a:ext uri="{FF2B5EF4-FFF2-40B4-BE49-F238E27FC236}">
                <a16:creationId xmlns:a16="http://schemas.microsoft.com/office/drawing/2014/main" id="{48A748B8-0C27-0E8D-E871-EBFD94561951}"/>
              </a:ext>
            </a:extLst>
          </p:cNvPr>
          <p:cNvSpPr txBox="1"/>
          <p:nvPr/>
        </p:nvSpPr>
        <p:spPr>
          <a:xfrm>
            <a:off x="537736" y="3196904"/>
            <a:ext cx="314325" cy="461665"/>
          </a:xfrm>
          <a:prstGeom prst="rect">
            <a:avLst/>
          </a:prstGeom>
          <a:noFill/>
        </p:spPr>
        <p:txBody>
          <a:bodyPr wrap="square" rtlCol="0">
            <a:spAutoFit/>
          </a:bodyPr>
          <a:lstStyle/>
          <a:p>
            <a:pPr algn="ctr"/>
            <a:r>
              <a:rPr lang="es-ES" sz="2400" dirty="0">
                <a:solidFill>
                  <a:srgbClr val="0070C0"/>
                </a:solidFill>
                <a:latin typeface="Amasis MT Pro" panose="02040504050005020304" pitchFamily="18" charset="0"/>
              </a:rPr>
              <a:t>B</a:t>
            </a:r>
          </a:p>
        </p:txBody>
      </p:sp>
      <p:sp>
        <p:nvSpPr>
          <p:cNvPr id="12" name="CuadroTexto 11">
            <a:extLst>
              <a:ext uri="{FF2B5EF4-FFF2-40B4-BE49-F238E27FC236}">
                <a16:creationId xmlns:a16="http://schemas.microsoft.com/office/drawing/2014/main" id="{419A2855-A8BF-85D2-4366-B59CA07CA47A}"/>
              </a:ext>
            </a:extLst>
          </p:cNvPr>
          <p:cNvSpPr txBox="1"/>
          <p:nvPr/>
        </p:nvSpPr>
        <p:spPr>
          <a:xfrm>
            <a:off x="1228299" y="3007695"/>
            <a:ext cx="3165108" cy="707886"/>
          </a:xfrm>
          <a:prstGeom prst="rect">
            <a:avLst/>
          </a:prstGeom>
          <a:noFill/>
        </p:spPr>
        <p:txBody>
          <a:bodyPr wrap="square">
            <a:spAutoFit/>
          </a:bodyPr>
          <a:lstStyle/>
          <a:p>
            <a:r>
              <a:rPr lang="es-ES" sz="2000" dirty="0">
                <a:solidFill>
                  <a:schemeClr val="bg2">
                    <a:lumMod val="25000"/>
                  </a:schemeClr>
                </a:solidFill>
                <a:latin typeface="Amasis MT Pro" panose="02040504050005020304" pitchFamily="18" charset="0"/>
              </a:rPr>
              <a:t>quiere </a:t>
            </a:r>
            <a:r>
              <a:rPr lang="es-ES" sz="2000" dirty="0">
                <a:solidFill>
                  <a:srgbClr val="0070C0"/>
                </a:solidFill>
                <a:latin typeface="Amasis MT Pro" panose="02040504050005020304" pitchFamily="18" charset="0"/>
              </a:rPr>
              <a:t>permanecer</a:t>
            </a:r>
            <a:r>
              <a:rPr lang="es-ES" sz="2000" dirty="0">
                <a:solidFill>
                  <a:schemeClr val="bg2">
                    <a:lumMod val="25000"/>
                  </a:schemeClr>
                </a:solidFill>
                <a:latin typeface="Amasis MT Pro" panose="02040504050005020304" pitchFamily="18" charset="0"/>
              </a:rPr>
              <a:t> en región caótica transitoria</a:t>
            </a:r>
            <a:endParaRPr lang="es-ES" sz="2000" dirty="0">
              <a:solidFill>
                <a:schemeClr val="bg2">
                  <a:lumMod val="25000"/>
                </a:schemeClr>
              </a:solidFill>
            </a:endParaRPr>
          </a:p>
        </p:txBody>
      </p:sp>
      <p:sp>
        <p:nvSpPr>
          <p:cNvPr id="15" name="CuadroTexto 14">
            <a:extLst>
              <a:ext uri="{FF2B5EF4-FFF2-40B4-BE49-F238E27FC236}">
                <a16:creationId xmlns:a16="http://schemas.microsoft.com/office/drawing/2014/main" id="{A9493EC3-776D-74F4-1DA1-9EC85E58C1DE}"/>
              </a:ext>
            </a:extLst>
          </p:cNvPr>
          <p:cNvSpPr txBox="1"/>
          <p:nvPr/>
        </p:nvSpPr>
        <p:spPr>
          <a:xfrm>
            <a:off x="5087302" y="1270837"/>
            <a:ext cx="1900237" cy="461665"/>
          </a:xfrm>
          <a:prstGeom prst="rect">
            <a:avLst/>
          </a:prstGeom>
          <a:noFill/>
        </p:spPr>
        <p:txBody>
          <a:bodyPr wrap="square" rtlCol="0">
            <a:spAutoFit/>
          </a:bodyPr>
          <a:lstStyle/>
          <a:p>
            <a:pPr algn="ctr"/>
            <a:r>
              <a:rPr lang="es-ES" sz="2400" dirty="0">
                <a:solidFill>
                  <a:schemeClr val="bg2">
                    <a:lumMod val="50000"/>
                  </a:schemeClr>
                </a:solidFill>
                <a:latin typeface="Amasis MT Pro" panose="02040504050005020304" pitchFamily="18" charset="0"/>
              </a:rPr>
              <a:t>Información</a:t>
            </a:r>
          </a:p>
        </p:txBody>
      </p:sp>
      <p:sp>
        <p:nvSpPr>
          <p:cNvPr id="16" name="CuadroTexto 15">
            <a:extLst>
              <a:ext uri="{FF2B5EF4-FFF2-40B4-BE49-F238E27FC236}">
                <a16:creationId xmlns:a16="http://schemas.microsoft.com/office/drawing/2014/main" id="{FF104609-C724-CBBA-F852-658D7BF74D6B}"/>
              </a:ext>
            </a:extLst>
          </p:cNvPr>
          <p:cNvSpPr txBox="1"/>
          <p:nvPr/>
        </p:nvSpPr>
        <p:spPr>
          <a:xfrm>
            <a:off x="5971699" y="2168341"/>
            <a:ext cx="2616041" cy="707886"/>
          </a:xfrm>
          <a:prstGeom prst="rect">
            <a:avLst/>
          </a:prstGeom>
          <a:noFill/>
        </p:spPr>
        <p:txBody>
          <a:bodyPr wrap="square">
            <a:spAutoFit/>
          </a:bodyPr>
          <a:lstStyle/>
          <a:p>
            <a:r>
              <a:rPr lang="es-ES" sz="2000" dirty="0">
                <a:solidFill>
                  <a:schemeClr val="bg2">
                    <a:lumMod val="25000"/>
                  </a:schemeClr>
                </a:solidFill>
                <a:latin typeface="Amasis MT Pro" panose="02040504050005020304" pitchFamily="18" charset="0"/>
              </a:rPr>
              <a:t>jugador </a:t>
            </a:r>
            <a:r>
              <a:rPr lang="es-ES" sz="2000" dirty="0">
                <a:solidFill>
                  <a:srgbClr val="FFC000"/>
                </a:solidFill>
                <a:latin typeface="Amasis MT Pro" panose="02040504050005020304" pitchFamily="18" charset="0"/>
              </a:rPr>
              <a:t>A</a:t>
            </a:r>
            <a:r>
              <a:rPr lang="es-ES" sz="2000" dirty="0">
                <a:solidFill>
                  <a:schemeClr val="bg2">
                    <a:lumMod val="25000"/>
                  </a:schemeClr>
                </a:solidFill>
                <a:latin typeface="Amasis MT Pro" panose="02040504050005020304" pitchFamily="18" charset="0"/>
              </a:rPr>
              <a:t> conoce los movimientos de </a:t>
            </a:r>
            <a:r>
              <a:rPr lang="es-ES" sz="2000" dirty="0">
                <a:solidFill>
                  <a:srgbClr val="0070C0"/>
                </a:solidFill>
                <a:latin typeface="Amasis MT Pro" panose="02040504050005020304" pitchFamily="18" charset="0"/>
              </a:rPr>
              <a:t>B</a:t>
            </a:r>
            <a:endParaRPr lang="es-ES" sz="2000" dirty="0">
              <a:solidFill>
                <a:srgbClr val="0070C0"/>
              </a:solidFill>
            </a:endParaRPr>
          </a:p>
        </p:txBody>
      </p:sp>
      <p:sp>
        <p:nvSpPr>
          <p:cNvPr id="17" name="CuadroTexto 16">
            <a:extLst>
              <a:ext uri="{FF2B5EF4-FFF2-40B4-BE49-F238E27FC236}">
                <a16:creationId xmlns:a16="http://schemas.microsoft.com/office/drawing/2014/main" id="{3A1ECC79-387B-7E61-356F-3F86C9AD9D85}"/>
              </a:ext>
            </a:extLst>
          </p:cNvPr>
          <p:cNvSpPr txBox="1"/>
          <p:nvPr/>
        </p:nvSpPr>
        <p:spPr>
          <a:xfrm>
            <a:off x="5971698" y="3073793"/>
            <a:ext cx="2616041" cy="707886"/>
          </a:xfrm>
          <a:prstGeom prst="rect">
            <a:avLst/>
          </a:prstGeom>
          <a:noFill/>
        </p:spPr>
        <p:txBody>
          <a:bodyPr wrap="square">
            <a:spAutoFit/>
          </a:bodyPr>
          <a:lstStyle/>
          <a:p>
            <a:r>
              <a:rPr lang="es-ES" sz="2000" dirty="0">
                <a:solidFill>
                  <a:schemeClr val="bg2">
                    <a:lumMod val="25000"/>
                  </a:schemeClr>
                </a:solidFill>
                <a:latin typeface="Amasis MT Pro" panose="02040504050005020304" pitchFamily="18" charset="0"/>
              </a:rPr>
              <a:t>jugador </a:t>
            </a:r>
            <a:r>
              <a:rPr lang="es-ES" sz="2000" dirty="0">
                <a:solidFill>
                  <a:srgbClr val="0070C0"/>
                </a:solidFill>
                <a:latin typeface="Amasis MT Pro" panose="02040504050005020304" pitchFamily="18" charset="0"/>
              </a:rPr>
              <a:t>B</a:t>
            </a:r>
            <a:r>
              <a:rPr lang="es-ES" sz="2000" dirty="0">
                <a:solidFill>
                  <a:schemeClr val="bg2">
                    <a:lumMod val="25000"/>
                  </a:schemeClr>
                </a:solidFill>
                <a:latin typeface="Amasis MT Pro" panose="02040504050005020304" pitchFamily="18" charset="0"/>
              </a:rPr>
              <a:t> conoce los movimientos de </a:t>
            </a:r>
            <a:r>
              <a:rPr lang="es-ES" sz="2000" dirty="0">
                <a:solidFill>
                  <a:srgbClr val="FFC000"/>
                </a:solidFill>
                <a:latin typeface="Amasis MT Pro" panose="02040504050005020304" pitchFamily="18" charset="0"/>
              </a:rPr>
              <a:t>A</a:t>
            </a:r>
            <a:endParaRPr lang="es-ES" sz="2000" dirty="0">
              <a:solidFill>
                <a:srgbClr val="FFC000"/>
              </a:solidFill>
            </a:endParaRPr>
          </a:p>
        </p:txBody>
      </p:sp>
      <p:sp>
        <p:nvSpPr>
          <p:cNvPr id="18" name="CuadroTexto 17">
            <a:extLst>
              <a:ext uri="{FF2B5EF4-FFF2-40B4-BE49-F238E27FC236}">
                <a16:creationId xmlns:a16="http://schemas.microsoft.com/office/drawing/2014/main" id="{6E321DF5-6ABB-8045-40B6-DFAC1F9A7E2C}"/>
              </a:ext>
            </a:extLst>
          </p:cNvPr>
          <p:cNvSpPr txBox="1"/>
          <p:nvPr/>
        </p:nvSpPr>
        <p:spPr>
          <a:xfrm>
            <a:off x="5910739" y="3979245"/>
            <a:ext cx="3118961" cy="707886"/>
          </a:xfrm>
          <a:prstGeom prst="rect">
            <a:avLst/>
          </a:prstGeom>
          <a:noFill/>
        </p:spPr>
        <p:txBody>
          <a:bodyPr wrap="square">
            <a:spAutoFit/>
          </a:bodyPr>
          <a:lstStyle/>
          <a:p>
            <a:r>
              <a:rPr lang="es-ES" sz="2000" dirty="0">
                <a:solidFill>
                  <a:schemeClr val="bg2">
                    <a:lumMod val="25000"/>
                  </a:schemeClr>
                </a:solidFill>
                <a:latin typeface="Amasis MT Pro" panose="02040504050005020304" pitchFamily="18" charset="0"/>
              </a:rPr>
              <a:t>ambos jugadores ignoran las acciones contrarias</a:t>
            </a:r>
            <a:endParaRPr lang="es-ES" sz="2000" dirty="0">
              <a:solidFill>
                <a:srgbClr val="FFC000"/>
              </a:solidFill>
            </a:endParaRPr>
          </a:p>
        </p:txBody>
      </p:sp>
      <p:sp>
        <p:nvSpPr>
          <p:cNvPr id="9" name="CuadroTexto 8">
            <a:extLst>
              <a:ext uri="{FF2B5EF4-FFF2-40B4-BE49-F238E27FC236}">
                <a16:creationId xmlns:a16="http://schemas.microsoft.com/office/drawing/2014/main" id="{E15261D5-7093-622B-1A54-44200BA20823}"/>
              </a:ext>
            </a:extLst>
          </p:cNvPr>
          <p:cNvSpPr txBox="1"/>
          <p:nvPr/>
        </p:nvSpPr>
        <p:spPr>
          <a:xfrm>
            <a:off x="-5693" y="0"/>
            <a:ext cx="8782430" cy="646331"/>
          </a:xfrm>
          <a:prstGeom prst="rect">
            <a:avLst/>
          </a:prstGeom>
          <a:noFill/>
        </p:spPr>
        <p:txBody>
          <a:bodyPr wrap="square" rtlCol="0">
            <a:spAutoFit/>
          </a:bodyPr>
          <a:lstStyle/>
          <a:p>
            <a:pPr lvl="1" algn="r"/>
            <a:r>
              <a:rPr lang="es-ES" sz="3600" dirty="0">
                <a:solidFill>
                  <a:schemeClr val="bg2">
                    <a:lumMod val="10000"/>
                  </a:schemeClr>
                </a:solidFill>
                <a:latin typeface="Amasis MT Pro Light" panose="02040304050005020304" pitchFamily="18" charset="0"/>
                <a:cs typeface="Adobe Devanagari" panose="02040503050201020203" pitchFamily="18" charset="0"/>
              </a:rPr>
              <a:t>Variantes del juego de </a:t>
            </a:r>
            <a:r>
              <a:rPr lang="es-ES" sz="3600" dirty="0" err="1">
                <a:solidFill>
                  <a:schemeClr val="bg2">
                    <a:lumMod val="10000"/>
                  </a:schemeClr>
                </a:solidFill>
                <a:latin typeface="Amasis MT Pro Light" panose="02040304050005020304" pitchFamily="18" charset="0"/>
                <a:cs typeface="Adobe Devanagari" panose="02040503050201020203" pitchFamily="18" charset="0"/>
              </a:rPr>
              <a:t>Yorke</a:t>
            </a:r>
            <a:endParaRPr lang="es-ES" sz="3600" dirty="0">
              <a:solidFill>
                <a:schemeClr val="bg2">
                  <a:lumMod val="10000"/>
                </a:schemeClr>
              </a:solidFill>
              <a:latin typeface="Amasis MT Pro Light" panose="02040304050005020304" pitchFamily="18" charset="0"/>
              <a:cs typeface="Adobe Devanagari" panose="02040503050201020203" pitchFamily="18" charset="0"/>
            </a:endParaRPr>
          </a:p>
        </p:txBody>
      </p:sp>
    </p:spTree>
    <p:extLst>
      <p:ext uri="{BB962C8B-B14F-4D97-AF65-F5344CB8AC3E}">
        <p14:creationId xmlns:p14="http://schemas.microsoft.com/office/powerpoint/2010/main" val="3845432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28321-2A74-58BD-F0EA-AD207CAFC46F}"/>
            </a:ext>
          </a:extLst>
        </p:cNvPr>
        <p:cNvGrpSpPr/>
        <p:nvPr/>
      </p:nvGrpSpPr>
      <p:grpSpPr>
        <a:xfrm>
          <a:off x="0" y="0"/>
          <a:ext cx="0" cy="0"/>
          <a:chOff x="0" y="0"/>
          <a:chExt cx="0" cy="0"/>
        </a:xfrm>
      </p:grpSpPr>
      <p:pic>
        <p:nvPicPr>
          <p:cNvPr id="9" name="Imagen 8" descr="Gráfico&#10;&#10;El contenido generado por IA puede ser incorrecto.">
            <a:extLst>
              <a:ext uri="{FF2B5EF4-FFF2-40B4-BE49-F238E27FC236}">
                <a16:creationId xmlns:a16="http://schemas.microsoft.com/office/drawing/2014/main" id="{8565D8AE-DA7C-7997-7C76-890A9C6F1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681" y="862659"/>
            <a:ext cx="7132320" cy="5989880"/>
          </a:xfrm>
          <a:prstGeom prst="rect">
            <a:avLst/>
          </a:prstGeom>
        </p:spPr>
      </p:pic>
      <p:pic>
        <p:nvPicPr>
          <p:cNvPr id="11" name="Imagen 10">
            <a:extLst>
              <a:ext uri="{FF2B5EF4-FFF2-40B4-BE49-F238E27FC236}">
                <a16:creationId xmlns:a16="http://schemas.microsoft.com/office/drawing/2014/main" id="{EA81E040-DECF-AF52-F8D2-31A5178DF602}"/>
              </a:ext>
            </a:extLst>
          </p:cNvPr>
          <p:cNvPicPr>
            <a:picLocks noChangeAspect="1"/>
          </p:cNvPicPr>
          <p:nvPr/>
        </p:nvPicPr>
        <p:blipFill>
          <a:blip r:embed="rId3"/>
          <a:stretch>
            <a:fillRect/>
          </a:stretch>
        </p:blipFill>
        <p:spPr>
          <a:xfrm>
            <a:off x="263447" y="2515546"/>
            <a:ext cx="2228850" cy="318650"/>
          </a:xfrm>
          <a:prstGeom prst="rect">
            <a:avLst/>
          </a:prstGeom>
        </p:spPr>
      </p:pic>
      <p:sp>
        <p:nvSpPr>
          <p:cNvPr id="13" name="CuadroTexto 12">
            <a:extLst>
              <a:ext uri="{FF2B5EF4-FFF2-40B4-BE49-F238E27FC236}">
                <a16:creationId xmlns:a16="http://schemas.microsoft.com/office/drawing/2014/main" id="{BF9A2E2B-A833-16F1-B0B9-038B10A4950A}"/>
              </a:ext>
            </a:extLst>
          </p:cNvPr>
          <p:cNvSpPr txBox="1"/>
          <p:nvPr/>
        </p:nvSpPr>
        <p:spPr>
          <a:xfrm>
            <a:off x="543909" y="1788727"/>
            <a:ext cx="1663065" cy="369332"/>
          </a:xfrm>
          <a:prstGeom prst="rect">
            <a:avLst/>
          </a:prstGeom>
          <a:noFill/>
        </p:spPr>
        <p:txBody>
          <a:bodyPr wrap="square" rtlCol="0">
            <a:spAutoFit/>
          </a:bodyPr>
          <a:lstStyle/>
          <a:p>
            <a:pPr algn="ctr"/>
            <a:r>
              <a:rPr lang="es-ES" dirty="0">
                <a:solidFill>
                  <a:schemeClr val="bg2">
                    <a:lumMod val="25000"/>
                  </a:schemeClr>
                </a:solidFill>
                <a:latin typeface="Amasis MT Pro" panose="02040504050005020304" pitchFamily="18" charset="0"/>
              </a:rPr>
              <a:t>Mapa logístico</a:t>
            </a:r>
          </a:p>
        </p:txBody>
      </p:sp>
      <p:sp>
        <p:nvSpPr>
          <p:cNvPr id="3" name="CuadroTexto 2">
            <a:extLst>
              <a:ext uri="{FF2B5EF4-FFF2-40B4-BE49-F238E27FC236}">
                <a16:creationId xmlns:a16="http://schemas.microsoft.com/office/drawing/2014/main" id="{9F4DE079-7A9E-A74D-96EF-05E29FF342A4}"/>
              </a:ext>
            </a:extLst>
          </p:cNvPr>
          <p:cNvSpPr txBox="1"/>
          <p:nvPr/>
        </p:nvSpPr>
        <p:spPr>
          <a:xfrm>
            <a:off x="-5693" y="0"/>
            <a:ext cx="8782430" cy="646331"/>
          </a:xfrm>
          <a:prstGeom prst="rect">
            <a:avLst/>
          </a:prstGeom>
          <a:noFill/>
        </p:spPr>
        <p:txBody>
          <a:bodyPr wrap="square" rtlCol="0">
            <a:spAutoFit/>
          </a:bodyPr>
          <a:lstStyle/>
          <a:p>
            <a:pPr lvl="1" algn="r"/>
            <a:r>
              <a:rPr lang="es-ES" sz="3600" dirty="0">
                <a:solidFill>
                  <a:schemeClr val="bg2">
                    <a:lumMod val="10000"/>
                  </a:schemeClr>
                </a:solidFill>
                <a:latin typeface="Amasis MT Pro Light" panose="02040304050005020304" pitchFamily="18" charset="0"/>
                <a:cs typeface="Adobe Devanagari" panose="02040503050201020203" pitchFamily="18" charset="0"/>
              </a:rPr>
              <a:t>Resolución del juego</a:t>
            </a:r>
          </a:p>
        </p:txBody>
      </p:sp>
    </p:spTree>
    <p:extLst>
      <p:ext uri="{BB962C8B-B14F-4D97-AF65-F5344CB8AC3E}">
        <p14:creationId xmlns:p14="http://schemas.microsoft.com/office/powerpoint/2010/main" val="799153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CA768-AFBF-5DA9-0C9D-0545AFD358DD}"/>
            </a:ext>
          </a:extLst>
        </p:cNvPr>
        <p:cNvGrpSpPr/>
        <p:nvPr/>
      </p:nvGrpSpPr>
      <p:grpSpPr>
        <a:xfrm>
          <a:off x="0" y="0"/>
          <a:ext cx="0" cy="0"/>
          <a:chOff x="0" y="0"/>
          <a:chExt cx="0" cy="0"/>
        </a:xfrm>
      </p:grpSpPr>
      <p:pic>
        <p:nvPicPr>
          <p:cNvPr id="5" name="Imagen 4" descr="Gráfico&#10;&#10;El contenido generado por IA puede ser incorrecto.">
            <a:extLst>
              <a:ext uri="{FF2B5EF4-FFF2-40B4-BE49-F238E27FC236}">
                <a16:creationId xmlns:a16="http://schemas.microsoft.com/office/drawing/2014/main" id="{A218344F-8D9D-9DBC-B266-BB31956574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543" y="646331"/>
            <a:ext cx="8152194" cy="6211669"/>
          </a:xfrm>
          <a:prstGeom prst="rect">
            <a:avLst/>
          </a:prstGeom>
        </p:spPr>
      </p:pic>
      <p:sp>
        <p:nvSpPr>
          <p:cNvPr id="3" name="CuadroTexto 2">
            <a:extLst>
              <a:ext uri="{FF2B5EF4-FFF2-40B4-BE49-F238E27FC236}">
                <a16:creationId xmlns:a16="http://schemas.microsoft.com/office/drawing/2014/main" id="{86BED31A-8BB5-F166-B158-BD6633621D92}"/>
              </a:ext>
            </a:extLst>
          </p:cNvPr>
          <p:cNvSpPr txBox="1"/>
          <p:nvPr/>
        </p:nvSpPr>
        <p:spPr>
          <a:xfrm>
            <a:off x="-5693" y="0"/>
            <a:ext cx="8782430" cy="646331"/>
          </a:xfrm>
          <a:prstGeom prst="rect">
            <a:avLst/>
          </a:prstGeom>
          <a:noFill/>
        </p:spPr>
        <p:txBody>
          <a:bodyPr wrap="square" rtlCol="0">
            <a:spAutoFit/>
          </a:bodyPr>
          <a:lstStyle/>
          <a:p>
            <a:pPr lvl="1" algn="r"/>
            <a:r>
              <a:rPr lang="es-ES" sz="3600" dirty="0">
                <a:solidFill>
                  <a:schemeClr val="bg2">
                    <a:lumMod val="10000"/>
                  </a:schemeClr>
                </a:solidFill>
                <a:latin typeface="Amasis MT Pro Light" panose="02040304050005020304" pitchFamily="18" charset="0"/>
                <a:cs typeface="Adobe Devanagari" panose="02040503050201020203" pitchFamily="18" charset="0"/>
              </a:rPr>
              <a:t>Resolución del juego</a:t>
            </a:r>
          </a:p>
        </p:txBody>
      </p:sp>
    </p:spTree>
    <p:extLst>
      <p:ext uri="{BB962C8B-B14F-4D97-AF65-F5344CB8AC3E}">
        <p14:creationId xmlns:p14="http://schemas.microsoft.com/office/powerpoint/2010/main" val="2777734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8B071-DCF6-ABC1-B062-A9F6DCDFFB0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F92BCE5-4796-BA4C-1555-BA6A58204DD4}"/>
              </a:ext>
            </a:extLst>
          </p:cNvPr>
          <p:cNvSpPr txBox="1"/>
          <p:nvPr/>
        </p:nvSpPr>
        <p:spPr>
          <a:xfrm>
            <a:off x="-5693" y="0"/>
            <a:ext cx="8782430" cy="1200329"/>
          </a:xfrm>
          <a:prstGeom prst="rect">
            <a:avLst/>
          </a:prstGeom>
          <a:noFill/>
        </p:spPr>
        <p:txBody>
          <a:bodyPr wrap="square" rtlCol="0">
            <a:spAutoFit/>
          </a:bodyPr>
          <a:lstStyle/>
          <a:p>
            <a:pPr algn="r"/>
            <a:r>
              <a:rPr lang="es-ES" sz="3600" b="1" dirty="0">
                <a:latin typeface="Amasis MT Pro Light" panose="02040304050005020304" pitchFamily="18" charset="0"/>
                <a:cs typeface="Adobe Devanagari" panose="02040503050201020203" pitchFamily="18" charset="0"/>
              </a:rPr>
              <a:t>1</a:t>
            </a:r>
            <a:r>
              <a:rPr lang="es-ES" sz="3600" b="1" dirty="0">
                <a:solidFill>
                  <a:schemeClr val="bg2">
                    <a:lumMod val="10000"/>
                  </a:schemeClr>
                </a:solidFill>
                <a:latin typeface="Amasis MT Pro Light" panose="02040304050005020304" pitchFamily="18" charset="0"/>
                <a:cs typeface="Adobe Devanagari" panose="02040503050201020203" pitchFamily="18" charset="0"/>
              </a:rPr>
              <a:t>. </a:t>
            </a:r>
            <a:r>
              <a:rPr lang="en-US" sz="3600" b="1" dirty="0">
                <a:solidFill>
                  <a:schemeClr val="bg2">
                    <a:lumMod val="10000"/>
                  </a:schemeClr>
                </a:solidFill>
                <a:latin typeface="Amasis MT Pro Light" panose="02040304050005020304" pitchFamily="18" charset="0"/>
                <a:cs typeface="Adobe Devanagari" panose="02040503050201020203" pitchFamily="18" charset="0"/>
              </a:rPr>
              <a:t>Time-dependent effects hinder cooperation on the public goods game</a:t>
            </a:r>
          </a:p>
        </p:txBody>
      </p:sp>
      <p:pic>
        <p:nvPicPr>
          <p:cNvPr id="5" name="Imagen 4">
            <a:extLst>
              <a:ext uri="{FF2B5EF4-FFF2-40B4-BE49-F238E27FC236}">
                <a16:creationId xmlns:a16="http://schemas.microsoft.com/office/drawing/2014/main" id="{454DE507-6FAF-E625-2D68-89314E8B5BBB}"/>
              </a:ext>
            </a:extLst>
          </p:cNvPr>
          <p:cNvPicPr>
            <a:picLocks noChangeAspect="1"/>
          </p:cNvPicPr>
          <p:nvPr/>
        </p:nvPicPr>
        <p:blipFill>
          <a:blip r:embed="rId2"/>
          <a:stretch>
            <a:fillRect/>
          </a:stretch>
        </p:blipFill>
        <p:spPr>
          <a:xfrm>
            <a:off x="923416" y="1631909"/>
            <a:ext cx="7297168" cy="4429743"/>
          </a:xfrm>
          <a:prstGeom prst="rect">
            <a:avLst/>
          </a:prstGeom>
        </p:spPr>
      </p:pic>
    </p:spTree>
    <p:extLst>
      <p:ext uri="{BB962C8B-B14F-4D97-AF65-F5344CB8AC3E}">
        <p14:creationId xmlns:p14="http://schemas.microsoft.com/office/powerpoint/2010/main" val="3389424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3374D-A2AD-EC83-1AC8-7167D08077BE}"/>
            </a:ext>
          </a:extLst>
        </p:cNvPr>
        <p:cNvGrpSpPr/>
        <p:nvPr/>
      </p:nvGrpSpPr>
      <p:grpSpPr>
        <a:xfrm>
          <a:off x="0" y="0"/>
          <a:ext cx="0" cy="0"/>
          <a:chOff x="0" y="0"/>
          <a:chExt cx="0" cy="0"/>
        </a:xfrm>
      </p:grpSpPr>
      <p:pic>
        <p:nvPicPr>
          <p:cNvPr id="6" name="Imagen 5" descr="Gráfico, Histograma&#10;&#10;El contenido generado por IA puede ser incorrecto.">
            <a:extLst>
              <a:ext uri="{FF2B5EF4-FFF2-40B4-BE49-F238E27FC236}">
                <a16:creationId xmlns:a16="http://schemas.microsoft.com/office/drawing/2014/main" id="{02CE88C6-A19F-761B-9F7F-DA477769A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554" y="2008406"/>
            <a:ext cx="10905107" cy="3565187"/>
          </a:xfrm>
          <a:prstGeom prst="rect">
            <a:avLst/>
          </a:prstGeom>
        </p:spPr>
      </p:pic>
      <p:sp>
        <p:nvSpPr>
          <p:cNvPr id="3" name="CuadroTexto 2">
            <a:extLst>
              <a:ext uri="{FF2B5EF4-FFF2-40B4-BE49-F238E27FC236}">
                <a16:creationId xmlns:a16="http://schemas.microsoft.com/office/drawing/2014/main" id="{3848412B-F31A-D39A-0655-92CA51CBE743}"/>
              </a:ext>
            </a:extLst>
          </p:cNvPr>
          <p:cNvSpPr txBox="1"/>
          <p:nvPr/>
        </p:nvSpPr>
        <p:spPr>
          <a:xfrm>
            <a:off x="-5693" y="0"/>
            <a:ext cx="8782430" cy="646331"/>
          </a:xfrm>
          <a:prstGeom prst="rect">
            <a:avLst/>
          </a:prstGeom>
          <a:noFill/>
        </p:spPr>
        <p:txBody>
          <a:bodyPr wrap="square" rtlCol="0">
            <a:spAutoFit/>
          </a:bodyPr>
          <a:lstStyle/>
          <a:p>
            <a:pPr lvl="1" algn="r"/>
            <a:r>
              <a:rPr lang="es-ES" sz="3600" dirty="0">
                <a:solidFill>
                  <a:schemeClr val="bg2">
                    <a:lumMod val="10000"/>
                  </a:schemeClr>
                </a:solidFill>
                <a:latin typeface="Amasis MT Pro Light" panose="02040304050005020304" pitchFamily="18" charset="0"/>
                <a:cs typeface="Adobe Devanagari" panose="02040503050201020203" pitchFamily="18" charset="0"/>
              </a:rPr>
              <a:t>Resolución del juego</a:t>
            </a:r>
          </a:p>
        </p:txBody>
      </p:sp>
    </p:spTree>
    <p:extLst>
      <p:ext uri="{BB962C8B-B14F-4D97-AF65-F5344CB8AC3E}">
        <p14:creationId xmlns:p14="http://schemas.microsoft.com/office/powerpoint/2010/main" val="564462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60A5B-AD4E-F761-5393-71BEBD8A206C}"/>
            </a:ext>
          </a:extLst>
        </p:cNvPr>
        <p:cNvGrpSpPr/>
        <p:nvPr/>
      </p:nvGrpSpPr>
      <p:grpSpPr>
        <a:xfrm>
          <a:off x="0" y="0"/>
          <a:ext cx="0" cy="0"/>
          <a:chOff x="0" y="0"/>
          <a:chExt cx="0" cy="0"/>
        </a:xfrm>
      </p:grpSpPr>
      <p:pic>
        <p:nvPicPr>
          <p:cNvPr id="5" name="Imagen 4" descr="Gráfico, Histograma&#10;&#10;El contenido generado por IA puede ser incorrecto.">
            <a:extLst>
              <a:ext uri="{FF2B5EF4-FFF2-40B4-BE49-F238E27FC236}">
                <a16:creationId xmlns:a16="http://schemas.microsoft.com/office/drawing/2014/main" id="{1CD02853-839A-397C-E9CC-6BA6892EB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75" y="1663177"/>
            <a:ext cx="10492344" cy="4539503"/>
          </a:xfrm>
          <a:prstGeom prst="rect">
            <a:avLst/>
          </a:prstGeom>
        </p:spPr>
      </p:pic>
      <p:sp>
        <p:nvSpPr>
          <p:cNvPr id="3" name="CuadroTexto 2">
            <a:extLst>
              <a:ext uri="{FF2B5EF4-FFF2-40B4-BE49-F238E27FC236}">
                <a16:creationId xmlns:a16="http://schemas.microsoft.com/office/drawing/2014/main" id="{CE67633A-9628-4718-C50D-E6886D23C0CF}"/>
              </a:ext>
            </a:extLst>
          </p:cNvPr>
          <p:cNvSpPr txBox="1"/>
          <p:nvPr/>
        </p:nvSpPr>
        <p:spPr>
          <a:xfrm>
            <a:off x="-5693" y="0"/>
            <a:ext cx="8782430" cy="646331"/>
          </a:xfrm>
          <a:prstGeom prst="rect">
            <a:avLst/>
          </a:prstGeom>
          <a:noFill/>
        </p:spPr>
        <p:txBody>
          <a:bodyPr wrap="square" rtlCol="0">
            <a:spAutoFit/>
          </a:bodyPr>
          <a:lstStyle/>
          <a:p>
            <a:pPr lvl="1" algn="r"/>
            <a:r>
              <a:rPr lang="es-ES" sz="3600" dirty="0" err="1">
                <a:solidFill>
                  <a:schemeClr val="bg2">
                    <a:lumMod val="10000"/>
                  </a:schemeClr>
                </a:solidFill>
                <a:latin typeface="Amasis MT Pro Light" panose="02040304050005020304" pitchFamily="18" charset="0"/>
                <a:cs typeface="Adobe Devanagari" panose="02040503050201020203" pitchFamily="18" charset="0"/>
              </a:rPr>
              <a:t>Fractalidad</a:t>
            </a:r>
            <a:r>
              <a:rPr lang="es-ES" sz="3600" dirty="0">
                <a:solidFill>
                  <a:schemeClr val="bg2">
                    <a:lumMod val="10000"/>
                  </a:schemeClr>
                </a:solidFill>
                <a:latin typeface="Amasis MT Pro Light" panose="02040304050005020304" pitchFamily="18" charset="0"/>
                <a:cs typeface="Adobe Devanagari" panose="02040503050201020203" pitchFamily="18" charset="0"/>
              </a:rPr>
              <a:t> de los conjuntos victoria</a:t>
            </a:r>
          </a:p>
        </p:txBody>
      </p:sp>
    </p:spTree>
    <p:extLst>
      <p:ext uri="{BB962C8B-B14F-4D97-AF65-F5344CB8AC3E}">
        <p14:creationId xmlns:p14="http://schemas.microsoft.com/office/powerpoint/2010/main" val="95646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A10F8-D39E-08BC-6F52-AC24C5B938F6}"/>
            </a:ext>
          </a:extLst>
        </p:cNvPr>
        <p:cNvGrpSpPr/>
        <p:nvPr/>
      </p:nvGrpSpPr>
      <p:grpSpPr>
        <a:xfrm>
          <a:off x="0" y="0"/>
          <a:ext cx="0" cy="0"/>
          <a:chOff x="0" y="0"/>
          <a:chExt cx="0" cy="0"/>
        </a:xfrm>
      </p:grpSpPr>
      <p:pic>
        <p:nvPicPr>
          <p:cNvPr id="5" name="Imagen 4" descr="Gráfico, Histograma&#10;&#10;El contenido generado por IA puede ser incorrecto.">
            <a:extLst>
              <a:ext uri="{FF2B5EF4-FFF2-40B4-BE49-F238E27FC236}">
                <a16:creationId xmlns:a16="http://schemas.microsoft.com/office/drawing/2014/main" id="{C6214DDB-FDBC-8F84-65CC-E03E95B1A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26" y="1791101"/>
            <a:ext cx="5194912" cy="3897668"/>
          </a:xfrm>
          <a:prstGeom prst="rect">
            <a:avLst/>
          </a:prstGeom>
        </p:spPr>
      </p:pic>
      <p:pic>
        <p:nvPicPr>
          <p:cNvPr id="9" name="Imagen 8">
            <a:extLst>
              <a:ext uri="{FF2B5EF4-FFF2-40B4-BE49-F238E27FC236}">
                <a16:creationId xmlns:a16="http://schemas.microsoft.com/office/drawing/2014/main" id="{8AF7D4AD-C299-89D1-79E9-4FBEFC12C9A8}"/>
              </a:ext>
            </a:extLst>
          </p:cNvPr>
          <p:cNvPicPr>
            <a:picLocks noChangeAspect="1"/>
          </p:cNvPicPr>
          <p:nvPr/>
        </p:nvPicPr>
        <p:blipFill>
          <a:blip r:embed="rId3"/>
          <a:stretch>
            <a:fillRect/>
          </a:stretch>
        </p:blipFill>
        <p:spPr>
          <a:xfrm>
            <a:off x="4803522" y="2138684"/>
            <a:ext cx="4340478" cy="1290316"/>
          </a:xfrm>
          <a:prstGeom prst="rect">
            <a:avLst/>
          </a:prstGeom>
        </p:spPr>
      </p:pic>
      <p:pic>
        <p:nvPicPr>
          <p:cNvPr id="11" name="Imagen 10">
            <a:extLst>
              <a:ext uri="{FF2B5EF4-FFF2-40B4-BE49-F238E27FC236}">
                <a16:creationId xmlns:a16="http://schemas.microsoft.com/office/drawing/2014/main" id="{DDBE9A8E-6968-C033-0F8A-8A546B1DFE0B}"/>
              </a:ext>
            </a:extLst>
          </p:cNvPr>
          <p:cNvPicPr>
            <a:picLocks noChangeAspect="1"/>
          </p:cNvPicPr>
          <p:nvPr/>
        </p:nvPicPr>
        <p:blipFill>
          <a:blip r:embed="rId4"/>
          <a:stretch>
            <a:fillRect/>
          </a:stretch>
        </p:blipFill>
        <p:spPr>
          <a:xfrm>
            <a:off x="8022290" y="3020027"/>
            <a:ext cx="1082419" cy="206832"/>
          </a:xfrm>
          <a:prstGeom prst="rect">
            <a:avLst/>
          </a:prstGeom>
        </p:spPr>
      </p:pic>
      <p:cxnSp>
        <p:nvCxnSpPr>
          <p:cNvPr id="14" name="Conector recto de flecha 13">
            <a:extLst>
              <a:ext uri="{FF2B5EF4-FFF2-40B4-BE49-F238E27FC236}">
                <a16:creationId xmlns:a16="http://schemas.microsoft.com/office/drawing/2014/main" id="{FA4AE5FD-358E-63E5-CCAD-67279544EAD2}"/>
              </a:ext>
            </a:extLst>
          </p:cNvPr>
          <p:cNvCxnSpPr/>
          <p:nvPr/>
        </p:nvCxnSpPr>
        <p:spPr>
          <a:xfrm>
            <a:off x="8094725" y="3429000"/>
            <a:ext cx="0" cy="527054"/>
          </a:xfrm>
          <a:prstGeom prst="straightConnector1">
            <a:avLst/>
          </a:prstGeom>
          <a:ln w="571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73E39DB7-C164-EB92-0298-E3B9DD37ECEC}"/>
              </a:ext>
            </a:extLst>
          </p:cNvPr>
          <p:cNvSpPr txBox="1"/>
          <p:nvPr/>
        </p:nvSpPr>
        <p:spPr>
          <a:xfrm>
            <a:off x="7046595" y="4158195"/>
            <a:ext cx="2097405" cy="1015663"/>
          </a:xfrm>
          <a:prstGeom prst="rect">
            <a:avLst/>
          </a:prstGeom>
          <a:noFill/>
        </p:spPr>
        <p:txBody>
          <a:bodyPr wrap="square" rtlCol="0">
            <a:spAutoFit/>
          </a:bodyPr>
          <a:lstStyle/>
          <a:p>
            <a:pPr algn="ctr"/>
            <a:r>
              <a:rPr lang="es-ES" sz="2000" dirty="0">
                <a:solidFill>
                  <a:schemeClr val="bg2">
                    <a:lumMod val="25000"/>
                  </a:schemeClr>
                </a:solidFill>
                <a:latin typeface="Amasis MT Pro" panose="02040504050005020304" pitchFamily="18" charset="0"/>
              </a:rPr>
              <a:t>Diferencia entre estar informado y no estarlo</a:t>
            </a:r>
          </a:p>
        </p:txBody>
      </p:sp>
      <p:sp>
        <p:nvSpPr>
          <p:cNvPr id="3" name="CuadroTexto 2">
            <a:extLst>
              <a:ext uri="{FF2B5EF4-FFF2-40B4-BE49-F238E27FC236}">
                <a16:creationId xmlns:a16="http://schemas.microsoft.com/office/drawing/2014/main" id="{A2B8073A-B02A-2D54-0166-13B566BF255E}"/>
              </a:ext>
            </a:extLst>
          </p:cNvPr>
          <p:cNvSpPr txBox="1"/>
          <p:nvPr/>
        </p:nvSpPr>
        <p:spPr>
          <a:xfrm>
            <a:off x="-5693" y="0"/>
            <a:ext cx="8782430" cy="646331"/>
          </a:xfrm>
          <a:prstGeom prst="rect">
            <a:avLst/>
          </a:prstGeom>
          <a:noFill/>
        </p:spPr>
        <p:txBody>
          <a:bodyPr wrap="square" rtlCol="0">
            <a:spAutoFit/>
          </a:bodyPr>
          <a:lstStyle/>
          <a:p>
            <a:pPr lvl="1" algn="r"/>
            <a:r>
              <a:rPr lang="es-ES" sz="3600" dirty="0">
                <a:solidFill>
                  <a:schemeClr val="bg2">
                    <a:lumMod val="10000"/>
                  </a:schemeClr>
                </a:solidFill>
                <a:latin typeface="Amasis MT Pro Light" panose="02040304050005020304" pitchFamily="18" charset="0"/>
                <a:cs typeface="Adobe Devanagari" panose="02040503050201020203" pitchFamily="18" charset="0"/>
              </a:rPr>
              <a:t>Importancia de la información</a:t>
            </a:r>
          </a:p>
        </p:txBody>
      </p:sp>
    </p:spTree>
    <p:extLst>
      <p:ext uri="{BB962C8B-B14F-4D97-AF65-F5344CB8AC3E}">
        <p14:creationId xmlns:p14="http://schemas.microsoft.com/office/powerpoint/2010/main" val="1132360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3C9D-DD7C-C1FB-B462-58BEB1283683}"/>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65DDF733-946E-1C96-F8BF-935078365456}"/>
              </a:ext>
            </a:extLst>
          </p:cNvPr>
          <p:cNvSpPr txBox="1"/>
          <p:nvPr/>
        </p:nvSpPr>
        <p:spPr>
          <a:xfrm>
            <a:off x="984123" y="3638609"/>
            <a:ext cx="7175754" cy="2308324"/>
          </a:xfrm>
          <a:prstGeom prst="rect">
            <a:avLst/>
          </a:prstGeom>
          <a:noFill/>
        </p:spPr>
        <p:txBody>
          <a:bodyPr wrap="square" rtlCol="0">
            <a:spAutoFit/>
          </a:bodyPr>
          <a:lstStyle/>
          <a:p>
            <a:pPr marL="257175" indent="-257175" algn="just" defTabSz="685800" eaLnBrk="0" fontAlgn="base" hangingPunct="0">
              <a:spcBef>
                <a:spcPct val="0"/>
              </a:spcBef>
              <a:spcAft>
                <a:spcPct val="0"/>
              </a:spcAft>
              <a:buFont typeface="Arial" panose="020B0604020202020204" pitchFamily="34" charset="0"/>
              <a:buChar char="•"/>
            </a:pPr>
            <a:r>
              <a:rPr lang="es-ES" altLang="es-ES" dirty="0">
                <a:solidFill>
                  <a:schemeClr val="bg2">
                    <a:lumMod val="25000"/>
                  </a:schemeClr>
                </a:solidFill>
                <a:latin typeface="Amasis MT Pro" panose="02040504050005020304" pitchFamily="18" charset="0"/>
              </a:rPr>
              <a:t>Hemos obtenido una herramienta que cuantifica comportamientos caóticos espacio-temporales de juegos en los que los individuos se reparten de manera espacial. Aunque el sistema esté en equilibrio globalmente, es decir, la frecuencia de poblaciones no se altera significativamente con el tiempo, la dinámica local puede ser inestable. De esta manera cambios mínimos en las configuraciones iniciales de estrategias producen cambios completamente diferentes tras un tiempo característico del sistema, que hemos podido medir. </a:t>
            </a:r>
          </a:p>
        </p:txBody>
      </p:sp>
      <p:sp>
        <p:nvSpPr>
          <p:cNvPr id="3" name="CuadroTexto 2">
            <a:extLst>
              <a:ext uri="{FF2B5EF4-FFF2-40B4-BE49-F238E27FC236}">
                <a16:creationId xmlns:a16="http://schemas.microsoft.com/office/drawing/2014/main" id="{09FA2173-155C-61D6-F2F7-60B2B5206ED9}"/>
              </a:ext>
            </a:extLst>
          </p:cNvPr>
          <p:cNvSpPr txBox="1"/>
          <p:nvPr/>
        </p:nvSpPr>
        <p:spPr>
          <a:xfrm>
            <a:off x="0" y="0"/>
            <a:ext cx="8782430" cy="646331"/>
          </a:xfrm>
          <a:prstGeom prst="rect">
            <a:avLst/>
          </a:prstGeom>
          <a:noFill/>
        </p:spPr>
        <p:txBody>
          <a:bodyPr wrap="square" rtlCol="0">
            <a:spAutoFit/>
          </a:bodyPr>
          <a:lstStyle/>
          <a:p>
            <a:pPr algn="r"/>
            <a:r>
              <a:rPr lang="es-ES" sz="3600" b="1" dirty="0">
                <a:solidFill>
                  <a:schemeClr val="bg2">
                    <a:lumMod val="10000"/>
                  </a:schemeClr>
                </a:solidFill>
                <a:latin typeface="Amasis MT Pro Light" panose="02040304050005020304" pitchFamily="18" charset="0"/>
                <a:cs typeface="Adobe Devanagari" panose="02040503050201020203" pitchFamily="18" charset="0"/>
              </a:rPr>
              <a:t>Conclusiones</a:t>
            </a:r>
            <a:endParaRPr lang="es-ES" sz="4000" b="1" dirty="0">
              <a:solidFill>
                <a:schemeClr val="bg2">
                  <a:lumMod val="10000"/>
                </a:schemeClr>
              </a:solidFill>
              <a:latin typeface="Amasis MT Pro Light" panose="02040304050005020304" pitchFamily="18" charset="0"/>
              <a:cs typeface="Adobe Devanagari" panose="02040503050201020203" pitchFamily="18" charset="0"/>
            </a:endParaRPr>
          </a:p>
        </p:txBody>
      </p:sp>
      <p:sp>
        <p:nvSpPr>
          <p:cNvPr id="6" name="CuadroTexto 5">
            <a:extLst>
              <a:ext uri="{FF2B5EF4-FFF2-40B4-BE49-F238E27FC236}">
                <a16:creationId xmlns:a16="http://schemas.microsoft.com/office/drawing/2014/main" id="{F9E1CDFC-5BDF-EEA6-D9EB-D5E116854F5C}"/>
              </a:ext>
            </a:extLst>
          </p:cNvPr>
          <p:cNvSpPr txBox="1"/>
          <p:nvPr/>
        </p:nvSpPr>
        <p:spPr>
          <a:xfrm>
            <a:off x="984123" y="1465066"/>
            <a:ext cx="7175754" cy="1754326"/>
          </a:xfrm>
          <a:prstGeom prst="rect">
            <a:avLst/>
          </a:prstGeom>
          <a:noFill/>
        </p:spPr>
        <p:txBody>
          <a:bodyPr wrap="square" rtlCol="0">
            <a:spAutoFit/>
          </a:bodyPr>
          <a:lstStyle/>
          <a:p>
            <a:pPr marL="257175" indent="-257175" algn="just" defTabSz="685800" eaLnBrk="0" fontAlgn="base" hangingPunct="0">
              <a:spcBef>
                <a:spcPct val="0"/>
              </a:spcBef>
              <a:spcAft>
                <a:spcPct val="0"/>
              </a:spcAft>
              <a:buFont typeface="Arial" panose="020B0604020202020204" pitchFamily="34" charset="0"/>
              <a:buChar char="•"/>
            </a:pPr>
            <a:r>
              <a:rPr lang="es-ES" dirty="0">
                <a:solidFill>
                  <a:schemeClr val="bg2">
                    <a:lumMod val="25000"/>
                  </a:schemeClr>
                </a:solidFill>
                <a:latin typeface="Amasis MT Pro"/>
                <a:cs typeface="Adobe Devanagari" panose="02040503050201020203" pitchFamily="18" charset="0"/>
              </a:rPr>
              <a:t>En el estudio de los efectos dependientes del tiempo en el juego de los bienes públicos se determinó que la inestabilidad de las inversiones, caracterizada por una oscilación en el parámetro que multiplica las aportaciones de los individuos, perjudica a la cooperación entre estos para invertir conjuntamente. Además, un castigo tardío a los </a:t>
            </a:r>
            <a:r>
              <a:rPr lang="es-ES" dirty="0" err="1">
                <a:solidFill>
                  <a:schemeClr val="bg2">
                    <a:lumMod val="25000"/>
                  </a:schemeClr>
                </a:solidFill>
                <a:latin typeface="Amasis MT Pro"/>
                <a:cs typeface="Adobe Devanagari" panose="02040503050201020203" pitchFamily="18" charset="0"/>
              </a:rPr>
              <a:t>impagadores</a:t>
            </a:r>
            <a:r>
              <a:rPr lang="es-ES" dirty="0">
                <a:solidFill>
                  <a:schemeClr val="bg2">
                    <a:lumMod val="25000"/>
                  </a:schemeClr>
                </a:solidFill>
                <a:latin typeface="Amasis MT Pro"/>
                <a:cs typeface="Adobe Devanagari" panose="02040503050201020203" pitchFamily="18" charset="0"/>
              </a:rPr>
              <a:t> favorece su crecimiento. </a:t>
            </a:r>
            <a:endParaRPr lang="es-ES" dirty="0">
              <a:solidFill>
                <a:schemeClr val="bg2">
                  <a:lumMod val="25000"/>
                </a:schemeClr>
              </a:solidFill>
              <a:latin typeface="Amasis MT Pro"/>
              <a:ea typeface="Arial Unicode MS"/>
              <a:cs typeface="Adobe Devanagari" panose="02040503050201020203" pitchFamily="18" charset="0"/>
            </a:endParaRPr>
          </a:p>
        </p:txBody>
      </p:sp>
    </p:spTree>
    <p:extLst>
      <p:ext uri="{BB962C8B-B14F-4D97-AF65-F5344CB8AC3E}">
        <p14:creationId xmlns:p14="http://schemas.microsoft.com/office/powerpoint/2010/main" val="91214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38ED6-4468-3514-4FB3-6AD04F0A96A4}"/>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D323B2C5-C591-8ABC-1E3B-72C4BB6A9977}"/>
              </a:ext>
            </a:extLst>
          </p:cNvPr>
          <p:cNvSpPr txBox="1"/>
          <p:nvPr/>
        </p:nvSpPr>
        <p:spPr>
          <a:xfrm>
            <a:off x="984123" y="1465066"/>
            <a:ext cx="7175754" cy="1754326"/>
          </a:xfrm>
          <a:prstGeom prst="rect">
            <a:avLst/>
          </a:prstGeom>
          <a:noFill/>
        </p:spPr>
        <p:txBody>
          <a:bodyPr wrap="square" rtlCol="0">
            <a:spAutoFit/>
          </a:bodyPr>
          <a:lstStyle/>
          <a:p>
            <a:pPr marL="257175" indent="-257175" algn="just" defTabSz="685800" eaLnBrk="0" fontAlgn="base" hangingPunct="0">
              <a:spcBef>
                <a:spcPct val="0"/>
              </a:spcBef>
              <a:spcAft>
                <a:spcPct val="0"/>
              </a:spcAft>
              <a:buFont typeface="Arial" panose="020B0604020202020204" pitchFamily="34" charset="0"/>
              <a:buChar char="•"/>
            </a:pPr>
            <a:r>
              <a:rPr lang="es-ES" altLang="es-ES" dirty="0">
                <a:solidFill>
                  <a:schemeClr val="bg2">
                    <a:lumMod val="25000"/>
                  </a:schemeClr>
                </a:solidFill>
                <a:latin typeface="Amasis MT Pro" panose="02040504050005020304" pitchFamily="18" charset="0"/>
              </a:rPr>
              <a:t>Hemos clasificado correctamente todos los autómatas celulares elementales mediante el uso de la misma herramienta. Las </a:t>
            </a:r>
            <a:r>
              <a:rPr lang="es-ES" altLang="es-ES" b="1" i="1" dirty="0">
                <a:solidFill>
                  <a:schemeClr val="bg2">
                    <a:lumMod val="10000"/>
                  </a:schemeClr>
                </a:solidFill>
                <a:latin typeface="Amasis MT Pro" panose="02040504050005020304" pitchFamily="18" charset="0"/>
              </a:rPr>
              <a:t>Clases-1 </a:t>
            </a:r>
            <a:r>
              <a:rPr lang="es-ES" altLang="es-ES" dirty="0">
                <a:solidFill>
                  <a:schemeClr val="bg2">
                    <a:lumMod val="10000"/>
                  </a:schemeClr>
                </a:solidFill>
                <a:latin typeface="Amasis MT Pro" panose="02040504050005020304" pitchFamily="18" charset="0"/>
              </a:rPr>
              <a:t>y</a:t>
            </a:r>
            <a:r>
              <a:rPr lang="es-ES" altLang="es-ES" b="1" i="1" dirty="0">
                <a:solidFill>
                  <a:schemeClr val="bg2">
                    <a:lumMod val="10000"/>
                  </a:schemeClr>
                </a:solidFill>
                <a:latin typeface="Amasis MT Pro" panose="02040504050005020304" pitchFamily="18" charset="0"/>
              </a:rPr>
              <a:t> 2</a:t>
            </a:r>
            <a:r>
              <a:rPr lang="es-ES" altLang="es-ES" dirty="0">
                <a:solidFill>
                  <a:schemeClr val="bg2">
                    <a:lumMod val="10000"/>
                  </a:schemeClr>
                </a:solidFill>
                <a:latin typeface="Amasis MT Pro" panose="02040504050005020304" pitchFamily="18" charset="0"/>
              </a:rPr>
              <a:t> </a:t>
            </a:r>
            <a:r>
              <a:rPr lang="es-ES" altLang="es-ES" dirty="0">
                <a:solidFill>
                  <a:schemeClr val="bg2">
                    <a:lumMod val="25000"/>
                  </a:schemeClr>
                </a:solidFill>
                <a:latin typeface="Amasis MT Pro" panose="02040504050005020304" pitchFamily="18" charset="0"/>
              </a:rPr>
              <a:t>resultan presentar estabilidad mientras que las </a:t>
            </a:r>
            <a:r>
              <a:rPr lang="es-ES" altLang="es-ES" b="1" i="1" dirty="0">
                <a:solidFill>
                  <a:schemeClr val="bg2">
                    <a:lumMod val="10000"/>
                  </a:schemeClr>
                </a:solidFill>
                <a:latin typeface="Amasis MT Pro" panose="02040504050005020304" pitchFamily="18" charset="0"/>
              </a:rPr>
              <a:t>Clases-3 </a:t>
            </a:r>
            <a:r>
              <a:rPr lang="es-ES" altLang="es-ES" dirty="0">
                <a:solidFill>
                  <a:schemeClr val="bg2">
                    <a:lumMod val="10000"/>
                  </a:schemeClr>
                </a:solidFill>
                <a:latin typeface="Amasis MT Pro" panose="02040504050005020304" pitchFamily="18" charset="0"/>
              </a:rPr>
              <a:t>y</a:t>
            </a:r>
            <a:r>
              <a:rPr lang="es-ES" altLang="es-ES" b="1" i="1" dirty="0">
                <a:solidFill>
                  <a:schemeClr val="bg2">
                    <a:lumMod val="10000"/>
                  </a:schemeClr>
                </a:solidFill>
                <a:latin typeface="Amasis MT Pro" panose="02040504050005020304" pitchFamily="18" charset="0"/>
              </a:rPr>
              <a:t> 4</a:t>
            </a:r>
            <a:r>
              <a:rPr lang="es-ES" altLang="es-ES" dirty="0">
                <a:solidFill>
                  <a:schemeClr val="bg2">
                    <a:lumMod val="10000"/>
                  </a:schemeClr>
                </a:solidFill>
                <a:latin typeface="Amasis MT Pro" panose="02040504050005020304" pitchFamily="18" charset="0"/>
              </a:rPr>
              <a:t> </a:t>
            </a:r>
            <a:r>
              <a:rPr lang="es-ES" altLang="es-ES" dirty="0">
                <a:solidFill>
                  <a:schemeClr val="bg2">
                    <a:lumMod val="25000"/>
                  </a:schemeClr>
                </a:solidFill>
                <a:latin typeface="Amasis MT Pro" panose="02040504050005020304" pitchFamily="18" charset="0"/>
              </a:rPr>
              <a:t>presentan comportamiento caótico. En la </a:t>
            </a:r>
            <a:r>
              <a:rPr lang="es-ES" altLang="es-ES" b="1" i="1" dirty="0">
                <a:solidFill>
                  <a:schemeClr val="bg2">
                    <a:lumMod val="10000"/>
                  </a:schemeClr>
                </a:solidFill>
                <a:latin typeface="Amasis MT Pro" panose="02040504050005020304" pitchFamily="18" charset="0"/>
              </a:rPr>
              <a:t>Clase-3</a:t>
            </a:r>
            <a:r>
              <a:rPr lang="es-ES" altLang="es-ES" dirty="0">
                <a:solidFill>
                  <a:schemeClr val="bg2">
                    <a:lumMod val="10000"/>
                  </a:schemeClr>
                </a:solidFill>
                <a:latin typeface="Amasis MT Pro" panose="02040504050005020304" pitchFamily="18" charset="0"/>
              </a:rPr>
              <a:t> </a:t>
            </a:r>
            <a:r>
              <a:rPr lang="es-ES" altLang="es-ES" dirty="0">
                <a:solidFill>
                  <a:schemeClr val="bg2">
                    <a:lumMod val="25000"/>
                  </a:schemeClr>
                </a:solidFill>
                <a:latin typeface="Amasis MT Pro" panose="02040504050005020304" pitchFamily="18" charset="0"/>
              </a:rPr>
              <a:t>los autómatas producen caos para siempre mientras que en la </a:t>
            </a:r>
            <a:r>
              <a:rPr lang="es-ES" altLang="es-ES" b="1" i="1" dirty="0">
                <a:solidFill>
                  <a:schemeClr val="bg2">
                    <a:lumMod val="10000"/>
                  </a:schemeClr>
                </a:solidFill>
                <a:latin typeface="Amasis MT Pro" panose="02040504050005020304" pitchFamily="18" charset="0"/>
              </a:rPr>
              <a:t>Clase-4</a:t>
            </a:r>
            <a:r>
              <a:rPr lang="es-ES" altLang="es-ES" dirty="0">
                <a:solidFill>
                  <a:schemeClr val="bg2">
                    <a:lumMod val="25000"/>
                  </a:schemeClr>
                </a:solidFill>
                <a:latin typeface="Amasis MT Pro" panose="02040504050005020304" pitchFamily="18" charset="0"/>
              </a:rPr>
              <a:t> se ha observado caos transitorio. </a:t>
            </a:r>
            <a:endParaRPr lang="es-ES" sz="1600" dirty="0">
              <a:latin typeface="Amasis MT Pro" panose="02040504050005020304" pitchFamily="18" charset="0"/>
            </a:endParaRPr>
          </a:p>
        </p:txBody>
      </p:sp>
      <p:sp>
        <p:nvSpPr>
          <p:cNvPr id="5" name="CuadroTexto 4">
            <a:extLst>
              <a:ext uri="{FF2B5EF4-FFF2-40B4-BE49-F238E27FC236}">
                <a16:creationId xmlns:a16="http://schemas.microsoft.com/office/drawing/2014/main" id="{E20AD514-02AF-313B-F8FD-D9A7646509AA}"/>
              </a:ext>
            </a:extLst>
          </p:cNvPr>
          <p:cNvSpPr txBox="1"/>
          <p:nvPr/>
        </p:nvSpPr>
        <p:spPr>
          <a:xfrm>
            <a:off x="984123" y="3638609"/>
            <a:ext cx="7175754" cy="2031325"/>
          </a:xfrm>
          <a:prstGeom prst="rect">
            <a:avLst/>
          </a:prstGeom>
          <a:noFill/>
        </p:spPr>
        <p:txBody>
          <a:bodyPr wrap="square" rtlCol="0">
            <a:spAutoFit/>
          </a:bodyPr>
          <a:lstStyle/>
          <a:p>
            <a:pPr marL="257175" indent="-257175" algn="just" defTabSz="685800" eaLnBrk="0" fontAlgn="base" hangingPunct="0">
              <a:spcBef>
                <a:spcPct val="0"/>
              </a:spcBef>
              <a:spcAft>
                <a:spcPct val="0"/>
              </a:spcAft>
              <a:buFont typeface="Arial" panose="020B0604020202020204" pitchFamily="34" charset="0"/>
              <a:buChar char="•"/>
            </a:pPr>
            <a:r>
              <a:rPr lang="es-ES" dirty="0">
                <a:solidFill>
                  <a:schemeClr val="bg2">
                    <a:lumMod val="25000"/>
                  </a:schemeClr>
                </a:solidFill>
                <a:latin typeface="Amasis MT Pro" panose="02040504050005020304" pitchFamily="18" charset="0"/>
              </a:rPr>
              <a:t>Hemos elaborado una nueva aplicación al control parcial para controlar el escape de trayectorias de una zona con caos transitorio. Se consiguen expulsar a las trayectorias de la manera más rápida posible o de una manera controlada, sabiendo el tiempo que va a pasar hasta que escape. Además, se ha conseguido crear trayectorias que transitan de una zona a otra periódicamente en sistemas caóticos </a:t>
            </a:r>
            <a:r>
              <a:rPr lang="es-ES" dirty="0" err="1">
                <a:solidFill>
                  <a:schemeClr val="bg2">
                    <a:lumMod val="25000"/>
                  </a:schemeClr>
                </a:solidFill>
                <a:latin typeface="Amasis MT Pro" panose="02040504050005020304" pitchFamily="18" charset="0"/>
              </a:rPr>
              <a:t>multiestables</a:t>
            </a:r>
            <a:r>
              <a:rPr lang="es-ES" dirty="0">
                <a:solidFill>
                  <a:schemeClr val="bg2">
                    <a:lumMod val="25000"/>
                  </a:schemeClr>
                </a:solidFill>
                <a:latin typeface="Amasis MT Pro" panose="02040504050005020304" pitchFamily="18" charset="0"/>
              </a:rPr>
              <a:t>. </a:t>
            </a:r>
          </a:p>
        </p:txBody>
      </p:sp>
      <p:sp>
        <p:nvSpPr>
          <p:cNvPr id="3" name="CuadroTexto 2">
            <a:extLst>
              <a:ext uri="{FF2B5EF4-FFF2-40B4-BE49-F238E27FC236}">
                <a16:creationId xmlns:a16="http://schemas.microsoft.com/office/drawing/2014/main" id="{66A37CDE-030C-AB41-EDDE-9196006D6109}"/>
              </a:ext>
            </a:extLst>
          </p:cNvPr>
          <p:cNvSpPr txBox="1"/>
          <p:nvPr/>
        </p:nvSpPr>
        <p:spPr>
          <a:xfrm>
            <a:off x="0" y="0"/>
            <a:ext cx="8782430" cy="646331"/>
          </a:xfrm>
          <a:prstGeom prst="rect">
            <a:avLst/>
          </a:prstGeom>
          <a:noFill/>
        </p:spPr>
        <p:txBody>
          <a:bodyPr wrap="square" rtlCol="0">
            <a:spAutoFit/>
          </a:bodyPr>
          <a:lstStyle/>
          <a:p>
            <a:pPr algn="r"/>
            <a:r>
              <a:rPr lang="es-ES" sz="3600" b="1" dirty="0">
                <a:solidFill>
                  <a:schemeClr val="bg2">
                    <a:lumMod val="10000"/>
                  </a:schemeClr>
                </a:solidFill>
                <a:latin typeface="Amasis MT Pro Light" panose="02040304050005020304" pitchFamily="18" charset="0"/>
                <a:cs typeface="Adobe Devanagari" panose="02040503050201020203" pitchFamily="18" charset="0"/>
              </a:rPr>
              <a:t>Conclusiones</a:t>
            </a:r>
            <a:endParaRPr lang="es-ES" sz="4000" b="1" dirty="0">
              <a:solidFill>
                <a:schemeClr val="bg2">
                  <a:lumMod val="10000"/>
                </a:schemeClr>
              </a:solidFill>
              <a:latin typeface="Amasis MT Pro Light" panose="02040304050005020304" pitchFamily="18" charset="0"/>
              <a:cs typeface="Adobe Devanagari" panose="02040503050201020203" pitchFamily="18" charset="0"/>
            </a:endParaRPr>
          </a:p>
        </p:txBody>
      </p:sp>
    </p:spTree>
    <p:extLst>
      <p:ext uri="{BB962C8B-B14F-4D97-AF65-F5344CB8AC3E}">
        <p14:creationId xmlns:p14="http://schemas.microsoft.com/office/powerpoint/2010/main" val="257895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3FE1C-92EC-C5AE-F6EF-7661445B8F92}"/>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BB600DBD-AA6D-B797-D488-BE852A4F3D72}"/>
              </a:ext>
            </a:extLst>
          </p:cNvPr>
          <p:cNvSpPr txBox="1"/>
          <p:nvPr/>
        </p:nvSpPr>
        <p:spPr>
          <a:xfrm>
            <a:off x="2633472" y="1728217"/>
            <a:ext cx="6510528" cy="2585323"/>
          </a:xfrm>
          <a:prstGeom prst="rect">
            <a:avLst/>
          </a:prstGeom>
        </p:spPr>
        <p:txBody>
          <a:bodyPr wrap="square" rtlCol="0">
            <a:spAutoFit/>
          </a:bodyPr>
          <a:lstStyle/>
          <a:p>
            <a:pPr marL="600075" lvl="1" indent="-257175">
              <a:buFont typeface="Arial" panose="020B0604020202020204" pitchFamily="34" charset="0"/>
              <a:buChar char="•"/>
            </a:pPr>
            <a:endParaRPr lang="es-ES" sz="1350" dirty="0"/>
          </a:p>
          <a:p>
            <a:pPr marL="257175" indent="-257175">
              <a:buFontTx/>
              <a:buAutoNum type="arabicPeriod" startAt="3"/>
            </a:pPr>
            <a:endParaRPr lang="es-ES" sz="1350" dirty="0"/>
          </a:p>
          <a:p>
            <a:pPr marL="257175" indent="-257175">
              <a:buFontTx/>
              <a:buAutoNum type="arabicPeriod" startAt="3"/>
            </a:pPr>
            <a:endParaRPr lang="es-ES" sz="1350" dirty="0"/>
          </a:p>
          <a:p>
            <a:pPr marL="257175" indent="-257175">
              <a:buFontTx/>
              <a:buAutoNum type="arabicPeriod" startAt="3"/>
            </a:pPr>
            <a:endParaRPr lang="es-ES" sz="1350" dirty="0"/>
          </a:p>
          <a:p>
            <a:pPr marL="257175" indent="-257175">
              <a:buAutoNum type="arabicPeriod" startAt="3"/>
            </a:pPr>
            <a:endParaRPr lang="es-ES" sz="1350" dirty="0"/>
          </a:p>
          <a:p>
            <a:pPr marL="257175" indent="-257175">
              <a:buAutoNum type="arabicPeriod" startAt="3"/>
            </a:pPr>
            <a:endParaRPr lang="es-ES" sz="1350" dirty="0"/>
          </a:p>
          <a:p>
            <a:endParaRPr lang="es-ES" sz="1350" dirty="0"/>
          </a:p>
          <a:p>
            <a:endParaRPr lang="es-ES" sz="1350" dirty="0"/>
          </a:p>
          <a:p>
            <a:pPr marL="257175" indent="-257175">
              <a:buAutoNum type="arabicPeriod"/>
            </a:pPr>
            <a:endParaRPr lang="es-ES" sz="1350" dirty="0"/>
          </a:p>
          <a:p>
            <a:pPr marL="257175" indent="-257175">
              <a:buAutoNum type="arabicPeriod"/>
            </a:pPr>
            <a:endParaRPr lang="es-ES" sz="1350" dirty="0"/>
          </a:p>
          <a:p>
            <a:endParaRPr lang="es-ES" sz="1350" dirty="0"/>
          </a:p>
          <a:p>
            <a:endParaRPr lang="es-ES" sz="1350" dirty="0"/>
          </a:p>
        </p:txBody>
      </p:sp>
      <p:sp>
        <p:nvSpPr>
          <p:cNvPr id="7" name="CuadroTexto 6">
            <a:extLst>
              <a:ext uri="{FF2B5EF4-FFF2-40B4-BE49-F238E27FC236}">
                <a16:creationId xmlns:a16="http://schemas.microsoft.com/office/drawing/2014/main" id="{F8CB079C-BE9A-B46C-6DB1-4EE46201EDBC}"/>
              </a:ext>
            </a:extLst>
          </p:cNvPr>
          <p:cNvSpPr txBox="1"/>
          <p:nvPr/>
        </p:nvSpPr>
        <p:spPr>
          <a:xfrm>
            <a:off x="984123" y="2828835"/>
            <a:ext cx="7175754" cy="1200329"/>
          </a:xfrm>
          <a:prstGeom prst="rect">
            <a:avLst/>
          </a:prstGeom>
          <a:noFill/>
        </p:spPr>
        <p:txBody>
          <a:bodyPr wrap="square" rtlCol="0">
            <a:spAutoFit/>
          </a:bodyPr>
          <a:lstStyle/>
          <a:p>
            <a:pPr marL="257175" indent="-257175" defTabSz="685800" eaLnBrk="0" fontAlgn="base" hangingPunct="0">
              <a:spcBef>
                <a:spcPct val="0"/>
              </a:spcBef>
              <a:spcAft>
                <a:spcPct val="0"/>
              </a:spcAft>
              <a:buFont typeface="Arial" panose="020B0604020202020204" pitchFamily="34" charset="0"/>
              <a:buChar char="•"/>
            </a:pPr>
            <a:r>
              <a:rPr lang="es-ES" dirty="0">
                <a:solidFill>
                  <a:schemeClr val="bg2">
                    <a:lumMod val="25000"/>
                  </a:schemeClr>
                </a:solidFill>
                <a:latin typeface="Amasis MT Pro" panose="02040504050005020304" pitchFamily="18" charset="0"/>
              </a:rPr>
              <a:t>Usando técnicas de control parcial conseguimos resolver un juego novel de control y supervivencia entre dos jugadores. Se obtuvieron las regiones en las que cada jugador gana el juego dependiendo de la información que cada uno posee.</a:t>
            </a:r>
            <a:endParaRPr lang="es-ES" sz="1600" dirty="0">
              <a:solidFill>
                <a:schemeClr val="bg2">
                  <a:lumMod val="25000"/>
                </a:schemeClr>
              </a:solidFill>
              <a:latin typeface="Amasis MT Pro" panose="02040504050005020304" pitchFamily="18" charset="0"/>
            </a:endParaRPr>
          </a:p>
        </p:txBody>
      </p:sp>
      <p:sp>
        <p:nvSpPr>
          <p:cNvPr id="3" name="CuadroTexto 2">
            <a:extLst>
              <a:ext uri="{FF2B5EF4-FFF2-40B4-BE49-F238E27FC236}">
                <a16:creationId xmlns:a16="http://schemas.microsoft.com/office/drawing/2014/main" id="{90EBD025-866F-CE87-EE1D-367E4367C428}"/>
              </a:ext>
            </a:extLst>
          </p:cNvPr>
          <p:cNvSpPr txBox="1"/>
          <p:nvPr/>
        </p:nvSpPr>
        <p:spPr>
          <a:xfrm>
            <a:off x="0" y="0"/>
            <a:ext cx="8782430" cy="646331"/>
          </a:xfrm>
          <a:prstGeom prst="rect">
            <a:avLst/>
          </a:prstGeom>
          <a:noFill/>
        </p:spPr>
        <p:txBody>
          <a:bodyPr wrap="square" rtlCol="0">
            <a:spAutoFit/>
          </a:bodyPr>
          <a:lstStyle/>
          <a:p>
            <a:pPr algn="r"/>
            <a:r>
              <a:rPr lang="es-ES" sz="3600" b="1" dirty="0">
                <a:solidFill>
                  <a:schemeClr val="bg2">
                    <a:lumMod val="10000"/>
                  </a:schemeClr>
                </a:solidFill>
                <a:latin typeface="Amasis MT Pro Light" panose="02040304050005020304" pitchFamily="18" charset="0"/>
                <a:cs typeface="Adobe Devanagari" panose="02040503050201020203" pitchFamily="18" charset="0"/>
              </a:rPr>
              <a:t>Conclusiones</a:t>
            </a:r>
            <a:endParaRPr lang="es-ES" sz="4000" b="1" dirty="0">
              <a:solidFill>
                <a:schemeClr val="bg2">
                  <a:lumMod val="10000"/>
                </a:schemeClr>
              </a:solidFill>
              <a:latin typeface="Amasis MT Pro Light" panose="02040304050005020304" pitchFamily="18" charset="0"/>
              <a:cs typeface="Adobe Devanagari" panose="02040503050201020203" pitchFamily="18" charset="0"/>
            </a:endParaRPr>
          </a:p>
        </p:txBody>
      </p:sp>
    </p:spTree>
    <p:extLst>
      <p:ext uri="{BB962C8B-B14F-4D97-AF65-F5344CB8AC3E}">
        <p14:creationId xmlns:p14="http://schemas.microsoft.com/office/powerpoint/2010/main" val="3997911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Gráfico, Gráfico radial&#10;&#10;El contenido generado por IA puede ser incorrecto.">
            <a:extLst>
              <a:ext uri="{FF2B5EF4-FFF2-40B4-BE49-F238E27FC236}">
                <a16:creationId xmlns:a16="http://schemas.microsoft.com/office/drawing/2014/main" id="{45C58C1C-4C6D-C4A7-9F1C-C0FF0A53B2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0" y="857250"/>
            <a:ext cx="6172200" cy="5143500"/>
          </a:xfrm>
          <a:prstGeom prst="rect">
            <a:avLst/>
          </a:prstGeom>
        </p:spPr>
      </p:pic>
      <p:sp>
        <p:nvSpPr>
          <p:cNvPr id="5" name="Bocadillo: ovalado 4">
            <a:extLst>
              <a:ext uri="{FF2B5EF4-FFF2-40B4-BE49-F238E27FC236}">
                <a16:creationId xmlns:a16="http://schemas.microsoft.com/office/drawing/2014/main" id="{D22978DA-BF4B-8EF9-C4E4-8E320AB348FA}"/>
              </a:ext>
            </a:extLst>
          </p:cNvPr>
          <p:cNvSpPr/>
          <p:nvPr/>
        </p:nvSpPr>
        <p:spPr>
          <a:xfrm>
            <a:off x="3517582" y="937261"/>
            <a:ext cx="4752023" cy="2970014"/>
          </a:xfrm>
          <a:prstGeom prst="wedgeEllipseCallou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6" name="CuadroTexto 5">
            <a:extLst>
              <a:ext uri="{FF2B5EF4-FFF2-40B4-BE49-F238E27FC236}">
                <a16:creationId xmlns:a16="http://schemas.microsoft.com/office/drawing/2014/main" id="{36197756-71EA-BBE1-7B53-DA5016364245}"/>
              </a:ext>
            </a:extLst>
          </p:cNvPr>
          <p:cNvSpPr txBox="1"/>
          <p:nvPr/>
        </p:nvSpPr>
        <p:spPr>
          <a:xfrm>
            <a:off x="4166235" y="1452770"/>
            <a:ext cx="3491865" cy="1962076"/>
          </a:xfrm>
          <a:prstGeom prst="rect">
            <a:avLst/>
          </a:prstGeom>
          <a:noFill/>
        </p:spPr>
        <p:txBody>
          <a:bodyPr wrap="square" rtlCol="0">
            <a:spAutoFit/>
          </a:bodyPr>
          <a:lstStyle/>
          <a:p>
            <a:pPr algn="ctr"/>
            <a:r>
              <a:rPr lang="es-ES" sz="4050" dirty="0"/>
              <a:t>¡GRACIAS POR LA ATENCIÓN!</a:t>
            </a:r>
          </a:p>
        </p:txBody>
      </p:sp>
    </p:spTree>
    <p:extLst>
      <p:ext uri="{BB962C8B-B14F-4D97-AF65-F5344CB8AC3E}">
        <p14:creationId xmlns:p14="http://schemas.microsoft.com/office/powerpoint/2010/main" val="2291951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5ABA1-82E9-D762-82B8-F28D547A4A16}"/>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277F0E43-E61B-4CDF-75DA-6C0133C8FD97}"/>
              </a:ext>
            </a:extLst>
          </p:cNvPr>
          <p:cNvSpPr txBox="1"/>
          <p:nvPr/>
        </p:nvSpPr>
        <p:spPr>
          <a:xfrm>
            <a:off x="1641475" y="1291172"/>
            <a:ext cx="1589442" cy="830997"/>
          </a:xfrm>
          <a:prstGeom prst="rect">
            <a:avLst/>
          </a:prstGeom>
          <a:noFill/>
        </p:spPr>
        <p:txBody>
          <a:bodyPr wrap="square" rtlCol="0">
            <a:spAutoFit/>
          </a:bodyPr>
          <a:lstStyle/>
          <a:p>
            <a:pPr algn="ctr"/>
            <a:r>
              <a:rPr lang="es-ES" sz="2400" dirty="0">
                <a:solidFill>
                  <a:schemeClr val="bg2">
                    <a:lumMod val="25000"/>
                  </a:schemeClr>
                </a:solidFill>
                <a:latin typeface="Amasis MT Pro" panose="02040504050005020304" pitchFamily="18" charset="0"/>
              </a:rPr>
              <a:t>Aptitud (fitness)</a:t>
            </a:r>
          </a:p>
        </p:txBody>
      </p:sp>
      <p:sp>
        <p:nvSpPr>
          <p:cNvPr id="5" name="CuadroTexto 4">
            <a:extLst>
              <a:ext uri="{FF2B5EF4-FFF2-40B4-BE49-F238E27FC236}">
                <a16:creationId xmlns:a16="http://schemas.microsoft.com/office/drawing/2014/main" id="{53F317F5-E355-8DC9-DC02-231B1C61C40B}"/>
              </a:ext>
            </a:extLst>
          </p:cNvPr>
          <p:cNvSpPr txBox="1"/>
          <p:nvPr/>
        </p:nvSpPr>
        <p:spPr>
          <a:xfrm>
            <a:off x="4730396" y="1398584"/>
            <a:ext cx="2014538" cy="830997"/>
          </a:xfrm>
          <a:prstGeom prst="rect">
            <a:avLst/>
          </a:prstGeom>
          <a:noFill/>
        </p:spPr>
        <p:txBody>
          <a:bodyPr wrap="square" rtlCol="0">
            <a:spAutoFit/>
          </a:bodyPr>
          <a:lstStyle/>
          <a:p>
            <a:pPr algn="ctr"/>
            <a:r>
              <a:rPr lang="es-ES" sz="2400" dirty="0">
                <a:solidFill>
                  <a:schemeClr val="bg2">
                    <a:lumMod val="25000"/>
                  </a:schemeClr>
                </a:solidFill>
                <a:latin typeface="Amasis MT Pro" panose="02040504050005020304" pitchFamily="18" charset="0"/>
              </a:rPr>
              <a:t>Recompensa (</a:t>
            </a:r>
            <a:r>
              <a:rPr lang="es-ES" sz="2400" dirty="0" err="1">
                <a:solidFill>
                  <a:schemeClr val="bg2">
                    <a:lumMod val="25000"/>
                  </a:schemeClr>
                </a:solidFill>
                <a:latin typeface="Amasis MT Pro" panose="02040504050005020304" pitchFamily="18" charset="0"/>
              </a:rPr>
              <a:t>payoff</a:t>
            </a:r>
            <a:r>
              <a:rPr lang="es-ES" sz="2400" dirty="0">
                <a:solidFill>
                  <a:schemeClr val="bg2">
                    <a:lumMod val="25000"/>
                  </a:schemeClr>
                </a:solidFill>
                <a:latin typeface="Amasis MT Pro" panose="02040504050005020304" pitchFamily="18" charset="0"/>
              </a:rPr>
              <a:t>)</a:t>
            </a:r>
          </a:p>
        </p:txBody>
      </p:sp>
      <p:cxnSp>
        <p:nvCxnSpPr>
          <p:cNvPr id="7" name="Conector recto de flecha 6">
            <a:extLst>
              <a:ext uri="{FF2B5EF4-FFF2-40B4-BE49-F238E27FC236}">
                <a16:creationId xmlns:a16="http://schemas.microsoft.com/office/drawing/2014/main" id="{355CC1C1-CECC-9E54-30DA-A125A5325176}"/>
              </a:ext>
            </a:extLst>
          </p:cNvPr>
          <p:cNvCxnSpPr>
            <a:cxnSpLocks/>
          </p:cNvCxnSpPr>
          <p:nvPr/>
        </p:nvCxnSpPr>
        <p:spPr>
          <a:xfrm flipH="1">
            <a:off x="3395663" y="1706670"/>
            <a:ext cx="1133475" cy="0"/>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132D9AA6-104F-106C-84BA-0DF2BFC17536}"/>
              </a:ext>
            </a:extLst>
          </p:cNvPr>
          <p:cNvSpPr txBox="1"/>
          <p:nvPr/>
        </p:nvSpPr>
        <p:spPr>
          <a:xfrm>
            <a:off x="5300662" y="2415384"/>
            <a:ext cx="2674938" cy="461665"/>
          </a:xfrm>
          <a:prstGeom prst="rect">
            <a:avLst/>
          </a:prstGeom>
          <a:noFill/>
        </p:spPr>
        <p:txBody>
          <a:bodyPr wrap="square" rtlCol="0">
            <a:spAutoFit/>
          </a:bodyPr>
          <a:lstStyle/>
          <a:p>
            <a:r>
              <a:rPr lang="es-ES" sz="2400" dirty="0">
                <a:solidFill>
                  <a:schemeClr val="bg2">
                    <a:lumMod val="25000"/>
                  </a:schemeClr>
                </a:solidFill>
                <a:latin typeface="Amasis MT Pro" panose="02040504050005020304" pitchFamily="18" charset="0"/>
              </a:rPr>
              <a:t>Estrategia propia</a:t>
            </a:r>
          </a:p>
        </p:txBody>
      </p:sp>
      <p:sp>
        <p:nvSpPr>
          <p:cNvPr id="9" name="CuadroTexto 8">
            <a:extLst>
              <a:ext uri="{FF2B5EF4-FFF2-40B4-BE49-F238E27FC236}">
                <a16:creationId xmlns:a16="http://schemas.microsoft.com/office/drawing/2014/main" id="{F0513A18-9959-C5FD-D0CF-ED0D1916E096}"/>
              </a:ext>
            </a:extLst>
          </p:cNvPr>
          <p:cNvSpPr txBox="1"/>
          <p:nvPr/>
        </p:nvSpPr>
        <p:spPr>
          <a:xfrm>
            <a:off x="5300662" y="3305710"/>
            <a:ext cx="3055938" cy="461665"/>
          </a:xfrm>
          <a:prstGeom prst="rect">
            <a:avLst/>
          </a:prstGeom>
          <a:noFill/>
        </p:spPr>
        <p:txBody>
          <a:bodyPr wrap="square" rtlCol="0">
            <a:spAutoFit/>
          </a:bodyPr>
          <a:lstStyle/>
          <a:p>
            <a:r>
              <a:rPr lang="es-ES" sz="2400" dirty="0">
                <a:solidFill>
                  <a:schemeClr val="bg2">
                    <a:lumMod val="25000"/>
                  </a:schemeClr>
                </a:solidFill>
                <a:latin typeface="Amasis MT Pro" panose="02040504050005020304" pitchFamily="18" charset="0"/>
              </a:rPr>
              <a:t>Estrategia vecinos</a:t>
            </a:r>
          </a:p>
        </p:txBody>
      </p:sp>
      <p:cxnSp>
        <p:nvCxnSpPr>
          <p:cNvPr id="11" name="Conector recto 10">
            <a:extLst>
              <a:ext uri="{FF2B5EF4-FFF2-40B4-BE49-F238E27FC236}">
                <a16:creationId xmlns:a16="http://schemas.microsoft.com/office/drawing/2014/main" id="{D9C55E56-2F90-59F9-E356-D2DE11B0376F}"/>
              </a:ext>
            </a:extLst>
          </p:cNvPr>
          <p:cNvCxnSpPr/>
          <p:nvPr/>
        </p:nvCxnSpPr>
        <p:spPr>
          <a:xfrm>
            <a:off x="5130800" y="2315735"/>
            <a:ext cx="0" cy="158115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484E749A-AEF7-F277-9037-EBCF68863547}"/>
              </a:ext>
            </a:extLst>
          </p:cNvPr>
          <p:cNvSpPr txBox="1"/>
          <p:nvPr/>
        </p:nvSpPr>
        <p:spPr>
          <a:xfrm>
            <a:off x="689769" y="4354728"/>
            <a:ext cx="4345781" cy="461665"/>
          </a:xfrm>
          <a:prstGeom prst="rect">
            <a:avLst/>
          </a:prstGeom>
          <a:noFill/>
        </p:spPr>
        <p:txBody>
          <a:bodyPr wrap="square" rtlCol="0">
            <a:spAutoFit/>
          </a:bodyPr>
          <a:lstStyle/>
          <a:p>
            <a:r>
              <a:rPr lang="es-ES" sz="2400" dirty="0">
                <a:solidFill>
                  <a:schemeClr val="bg2">
                    <a:lumMod val="25000"/>
                  </a:schemeClr>
                </a:solidFill>
                <a:latin typeface="Amasis MT Pro" panose="02040504050005020304" pitchFamily="18" charset="0"/>
              </a:rPr>
              <a:t>Dinámica evolutiva: Imitación</a:t>
            </a:r>
          </a:p>
        </p:txBody>
      </p:sp>
      <p:cxnSp>
        <p:nvCxnSpPr>
          <p:cNvPr id="13" name="Conector recto de flecha 12">
            <a:extLst>
              <a:ext uri="{FF2B5EF4-FFF2-40B4-BE49-F238E27FC236}">
                <a16:creationId xmlns:a16="http://schemas.microsoft.com/office/drawing/2014/main" id="{FC0A184A-EDBD-F2B7-559D-306ADB2A47DE}"/>
              </a:ext>
            </a:extLst>
          </p:cNvPr>
          <p:cNvCxnSpPr>
            <a:cxnSpLocks/>
          </p:cNvCxnSpPr>
          <p:nvPr/>
        </p:nvCxnSpPr>
        <p:spPr>
          <a:xfrm>
            <a:off x="2398096" y="2315735"/>
            <a:ext cx="0" cy="1776413"/>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E779DAF9-F9AC-2618-1841-AE7175A11493}"/>
              </a:ext>
            </a:extLst>
          </p:cNvPr>
          <p:cNvPicPr>
            <a:picLocks noChangeAspect="1"/>
          </p:cNvPicPr>
          <p:nvPr/>
        </p:nvPicPr>
        <p:blipFill>
          <a:blip r:embed="rId2"/>
          <a:stretch>
            <a:fillRect/>
          </a:stretch>
        </p:blipFill>
        <p:spPr>
          <a:xfrm>
            <a:off x="2119962" y="5100316"/>
            <a:ext cx="4531119" cy="844154"/>
          </a:xfrm>
          <a:prstGeom prst="rect">
            <a:avLst/>
          </a:prstGeom>
        </p:spPr>
      </p:pic>
      <p:pic>
        <p:nvPicPr>
          <p:cNvPr id="19" name="Imagen 18">
            <a:extLst>
              <a:ext uri="{FF2B5EF4-FFF2-40B4-BE49-F238E27FC236}">
                <a16:creationId xmlns:a16="http://schemas.microsoft.com/office/drawing/2014/main" id="{32674367-BEF8-AFEA-290D-DC9878A9AA60}"/>
              </a:ext>
            </a:extLst>
          </p:cNvPr>
          <p:cNvPicPr>
            <a:picLocks noChangeAspect="1"/>
          </p:cNvPicPr>
          <p:nvPr/>
        </p:nvPicPr>
        <p:blipFill>
          <a:blip r:embed="rId3"/>
          <a:stretch>
            <a:fillRect/>
          </a:stretch>
        </p:blipFill>
        <p:spPr>
          <a:xfrm>
            <a:off x="7924805" y="2535159"/>
            <a:ext cx="268294" cy="222113"/>
          </a:xfrm>
          <a:prstGeom prst="rect">
            <a:avLst/>
          </a:prstGeom>
        </p:spPr>
      </p:pic>
      <p:pic>
        <p:nvPicPr>
          <p:cNvPr id="21" name="Imagen 20">
            <a:extLst>
              <a:ext uri="{FF2B5EF4-FFF2-40B4-BE49-F238E27FC236}">
                <a16:creationId xmlns:a16="http://schemas.microsoft.com/office/drawing/2014/main" id="{E4421A86-9490-ED3F-0659-FCD1F9E2B7EB}"/>
              </a:ext>
            </a:extLst>
          </p:cNvPr>
          <p:cNvPicPr>
            <a:picLocks noChangeAspect="1"/>
          </p:cNvPicPr>
          <p:nvPr/>
        </p:nvPicPr>
        <p:blipFill>
          <a:blip r:embed="rId4"/>
          <a:stretch>
            <a:fillRect/>
          </a:stretch>
        </p:blipFill>
        <p:spPr>
          <a:xfrm>
            <a:off x="7924805" y="3401438"/>
            <a:ext cx="268294" cy="266122"/>
          </a:xfrm>
          <a:prstGeom prst="rect">
            <a:avLst/>
          </a:prstGeom>
        </p:spPr>
      </p:pic>
      <p:sp>
        <p:nvSpPr>
          <p:cNvPr id="14" name="CuadroTexto 13">
            <a:extLst>
              <a:ext uri="{FF2B5EF4-FFF2-40B4-BE49-F238E27FC236}">
                <a16:creationId xmlns:a16="http://schemas.microsoft.com/office/drawing/2014/main" id="{8BB3FB45-9113-0200-D692-163514E63A7D}"/>
              </a:ext>
            </a:extLst>
          </p:cNvPr>
          <p:cNvSpPr txBox="1"/>
          <p:nvPr/>
        </p:nvSpPr>
        <p:spPr>
          <a:xfrm>
            <a:off x="-5693" y="0"/>
            <a:ext cx="8782430" cy="646331"/>
          </a:xfrm>
          <a:prstGeom prst="rect">
            <a:avLst/>
          </a:prstGeom>
          <a:noFill/>
        </p:spPr>
        <p:txBody>
          <a:bodyPr wrap="square" rtlCol="0">
            <a:spAutoFit/>
          </a:bodyPr>
          <a:lstStyle/>
          <a:p>
            <a:pPr algn="r"/>
            <a:r>
              <a:rPr lang="es-ES" sz="3600" dirty="0">
                <a:solidFill>
                  <a:schemeClr val="bg2">
                    <a:lumMod val="10000"/>
                  </a:schemeClr>
                </a:solidFill>
                <a:latin typeface="Amasis MT Pro Light" panose="02040304050005020304" pitchFamily="18" charset="0"/>
                <a:cs typeface="Adobe Devanagari" panose="02040503050201020203" pitchFamily="18" charset="0"/>
              </a:rPr>
              <a:t>Teoría evolutiva de juegos</a:t>
            </a:r>
            <a:endParaRPr lang="es-ES" sz="4500" dirty="0">
              <a:solidFill>
                <a:schemeClr val="bg2">
                  <a:lumMod val="10000"/>
                </a:schemeClr>
              </a:solidFill>
              <a:latin typeface="Amasis MT Pro Light" panose="02040304050005020304" pitchFamily="18" charset="0"/>
              <a:cs typeface="Adobe Devanagari" panose="02040503050201020203" pitchFamily="18" charset="0"/>
            </a:endParaRPr>
          </a:p>
        </p:txBody>
      </p:sp>
      <p:pic>
        <p:nvPicPr>
          <p:cNvPr id="16" name="Imagen 15">
            <a:extLst>
              <a:ext uri="{FF2B5EF4-FFF2-40B4-BE49-F238E27FC236}">
                <a16:creationId xmlns:a16="http://schemas.microsoft.com/office/drawing/2014/main" id="{08CF6264-9612-DF7C-37F7-ACD704DC01B5}"/>
              </a:ext>
            </a:extLst>
          </p:cNvPr>
          <p:cNvPicPr>
            <a:picLocks noChangeAspect="1"/>
          </p:cNvPicPr>
          <p:nvPr/>
        </p:nvPicPr>
        <p:blipFill>
          <a:blip r:embed="rId5"/>
          <a:stretch>
            <a:fillRect/>
          </a:stretch>
        </p:blipFill>
        <p:spPr>
          <a:xfrm>
            <a:off x="6946192" y="1652980"/>
            <a:ext cx="339709" cy="319789"/>
          </a:xfrm>
          <a:prstGeom prst="rect">
            <a:avLst/>
          </a:prstGeom>
        </p:spPr>
      </p:pic>
    </p:spTree>
    <p:extLst>
      <p:ext uri="{BB962C8B-B14F-4D97-AF65-F5344CB8AC3E}">
        <p14:creationId xmlns:p14="http://schemas.microsoft.com/office/powerpoint/2010/main" val="3963325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6C2D2-9D85-ACDA-E832-84657D14AB63}"/>
            </a:ext>
          </a:extLst>
        </p:cNvPr>
        <p:cNvGrpSpPr/>
        <p:nvPr/>
      </p:nvGrpSpPr>
      <p:grpSpPr>
        <a:xfrm>
          <a:off x="0" y="0"/>
          <a:ext cx="0" cy="0"/>
          <a:chOff x="0" y="0"/>
          <a:chExt cx="0" cy="0"/>
        </a:xfrm>
      </p:grpSpPr>
      <p:sp>
        <p:nvSpPr>
          <p:cNvPr id="16" name="Elipse 15">
            <a:extLst>
              <a:ext uri="{FF2B5EF4-FFF2-40B4-BE49-F238E27FC236}">
                <a16:creationId xmlns:a16="http://schemas.microsoft.com/office/drawing/2014/main" id="{815C2388-DAA7-481F-4022-840F6B0CEC71}"/>
              </a:ext>
            </a:extLst>
          </p:cNvPr>
          <p:cNvSpPr/>
          <p:nvPr/>
        </p:nvSpPr>
        <p:spPr>
          <a:xfrm>
            <a:off x="3406346" y="2302868"/>
            <a:ext cx="2411730" cy="2411730"/>
          </a:xfrm>
          <a:prstGeom prst="ellipse">
            <a:avLst/>
          </a:prstGeom>
          <a:solidFill>
            <a:schemeClr val="bg2">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7" name="CuadroTexto 16">
            <a:extLst>
              <a:ext uri="{FF2B5EF4-FFF2-40B4-BE49-F238E27FC236}">
                <a16:creationId xmlns:a16="http://schemas.microsoft.com/office/drawing/2014/main" id="{461DD956-2C60-454B-2A2A-CCBAD9845C33}"/>
              </a:ext>
            </a:extLst>
          </p:cNvPr>
          <p:cNvSpPr txBox="1"/>
          <p:nvPr/>
        </p:nvSpPr>
        <p:spPr>
          <a:xfrm>
            <a:off x="3760574" y="2731300"/>
            <a:ext cx="1703273" cy="830997"/>
          </a:xfrm>
          <a:prstGeom prst="rect">
            <a:avLst/>
          </a:prstGeom>
          <a:noFill/>
          <a:ln>
            <a:noFill/>
          </a:ln>
        </p:spPr>
        <p:txBody>
          <a:bodyPr wrap="square" rtlCol="0">
            <a:spAutoFit/>
          </a:bodyPr>
          <a:lstStyle/>
          <a:p>
            <a:pPr algn="ctr"/>
            <a:r>
              <a:rPr lang="es-ES" sz="2400" dirty="0">
                <a:solidFill>
                  <a:schemeClr val="bg2">
                    <a:lumMod val="10000"/>
                  </a:schemeClr>
                </a:solidFill>
                <a:latin typeface="Amasis MT Pro" panose="02040504050005020304" pitchFamily="18" charset="0"/>
              </a:rPr>
              <a:t>Bien Público</a:t>
            </a:r>
          </a:p>
        </p:txBody>
      </p:sp>
      <mc:AlternateContent xmlns:mc="http://schemas.openxmlformats.org/markup-compatibility/2006">
        <mc:Choice xmlns:a14="http://schemas.microsoft.com/office/drawing/2010/main" Requires="a14">
          <p:sp>
            <p:nvSpPr>
              <p:cNvPr id="19" name="CuadroTexto 18">
                <a:extLst>
                  <a:ext uri="{FF2B5EF4-FFF2-40B4-BE49-F238E27FC236}">
                    <a16:creationId xmlns:a16="http://schemas.microsoft.com/office/drawing/2014/main" id="{FE10E4F7-502F-BB85-9C4C-631E885364BA}"/>
                  </a:ext>
                </a:extLst>
              </p:cNvPr>
              <p:cNvSpPr txBox="1"/>
              <p:nvPr/>
            </p:nvSpPr>
            <p:spPr>
              <a:xfrm>
                <a:off x="4525242" y="3425839"/>
                <a:ext cx="1254806" cy="523220"/>
              </a:xfrm>
              <a:prstGeom prst="rect">
                <a:avLst/>
              </a:prstGeom>
              <a:noFill/>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s-ES" sz="2800" i="1" smtClean="0">
                              <a:solidFill>
                                <a:schemeClr val="accent1">
                                  <a:lumMod val="60000"/>
                                  <a:lumOff val="40000"/>
                                </a:schemeClr>
                              </a:solidFill>
                              <a:latin typeface="Cambria Math" panose="02040503050406030204" pitchFamily="18" charset="0"/>
                            </a:rPr>
                          </m:ctrlPr>
                        </m:sSubPr>
                        <m:e>
                          <m:sSup>
                            <m:sSupPr>
                              <m:ctrlPr>
                                <a:rPr lang="es-ES" sz="2800" i="1">
                                  <a:solidFill>
                                    <a:schemeClr val="accent1">
                                      <a:lumMod val="60000"/>
                                      <a:lumOff val="40000"/>
                                    </a:schemeClr>
                                  </a:solidFill>
                                  <a:latin typeface="Cambria Math" panose="02040503050406030204" pitchFamily="18" charset="0"/>
                                </a:rPr>
                              </m:ctrlPr>
                            </m:sSupPr>
                            <m:e>
                              <m:r>
                                <a:rPr lang="es-ES" sz="2800" i="1">
                                  <a:solidFill>
                                    <a:schemeClr val="accent1">
                                      <a:lumMod val="60000"/>
                                      <a:lumOff val="40000"/>
                                    </a:schemeClr>
                                  </a:solidFill>
                                  <a:latin typeface="Cambria Math" panose="02040503050406030204" pitchFamily="18" charset="0"/>
                                </a:rPr>
                                <m:t>𝑁</m:t>
                              </m:r>
                            </m:e>
                            <m:sup>
                              <m:r>
                                <a:rPr lang="es-ES" sz="2800" i="1">
                                  <a:solidFill>
                                    <a:schemeClr val="accent1">
                                      <a:lumMod val="60000"/>
                                      <a:lumOff val="40000"/>
                                    </a:schemeClr>
                                  </a:solidFill>
                                  <a:latin typeface="Cambria Math" panose="02040503050406030204" pitchFamily="18" charset="0"/>
                                </a:rPr>
                                <m:t>𝑔</m:t>
                              </m:r>
                            </m:sup>
                          </m:sSup>
                        </m:e>
                        <m:sub>
                          <m:r>
                            <a:rPr lang="es-ES" sz="2800" i="1">
                              <a:solidFill>
                                <a:schemeClr val="accent1">
                                  <a:lumMod val="60000"/>
                                  <a:lumOff val="40000"/>
                                </a:schemeClr>
                              </a:solidFill>
                              <a:latin typeface="Cambria Math" panose="02040503050406030204" pitchFamily="18" charset="0"/>
                            </a:rPr>
                            <m:t>𝐶</m:t>
                          </m:r>
                        </m:sub>
                      </m:sSub>
                    </m:oMath>
                  </m:oMathPara>
                </a14:m>
                <a:endParaRPr lang="es-ES" sz="1350" dirty="0">
                  <a:solidFill>
                    <a:schemeClr val="accent5">
                      <a:lumMod val="50000"/>
                    </a:schemeClr>
                  </a:solidFill>
                </a:endParaRPr>
              </a:p>
            </p:txBody>
          </p:sp>
        </mc:Choice>
        <mc:Fallback>
          <p:sp>
            <p:nvSpPr>
              <p:cNvPr id="19" name="CuadroTexto 18">
                <a:extLst>
                  <a:ext uri="{FF2B5EF4-FFF2-40B4-BE49-F238E27FC236}">
                    <a16:creationId xmlns:a16="http://schemas.microsoft.com/office/drawing/2014/main" id="{FE10E4F7-502F-BB85-9C4C-631E885364BA}"/>
                  </a:ext>
                </a:extLst>
              </p:cNvPr>
              <p:cNvSpPr txBox="1">
                <a:spLocks noRot="1" noChangeAspect="1" noMove="1" noResize="1" noEditPoints="1" noAdjustHandles="1" noChangeArrowheads="1" noChangeShapeType="1" noTextEdit="1"/>
              </p:cNvSpPr>
              <p:nvPr/>
            </p:nvSpPr>
            <p:spPr>
              <a:xfrm>
                <a:off x="4525242" y="3425839"/>
                <a:ext cx="1254806" cy="523220"/>
              </a:xfrm>
              <a:prstGeom prst="rect">
                <a:avLst/>
              </a:prstGeom>
              <a:blipFill>
                <a:blip r:embed="rId3"/>
                <a:stretch>
                  <a:fillRect/>
                </a:stretch>
              </a:blipFill>
            </p:spPr>
            <p:txBody>
              <a:bodyPr/>
              <a:lstStyle/>
              <a:p>
                <a:r>
                  <a:rPr lang="es-ES">
                    <a:noFill/>
                  </a:rPr>
                  <a:t> </a:t>
                </a:r>
              </a:p>
            </p:txBody>
          </p:sp>
        </mc:Fallback>
      </mc:AlternateContent>
      <p:sp>
        <p:nvSpPr>
          <p:cNvPr id="20" name="Flecha: curvada hacia abajo 19">
            <a:extLst>
              <a:ext uri="{FF2B5EF4-FFF2-40B4-BE49-F238E27FC236}">
                <a16:creationId xmlns:a16="http://schemas.microsoft.com/office/drawing/2014/main" id="{80B8D9B3-012C-77F4-5200-DAB5FACDA145}"/>
              </a:ext>
            </a:extLst>
          </p:cNvPr>
          <p:cNvSpPr/>
          <p:nvPr/>
        </p:nvSpPr>
        <p:spPr>
          <a:xfrm rot="2075034">
            <a:off x="3244230" y="1518791"/>
            <a:ext cx="946976" cy="474304"/>
          </a:xfrm>
          <a:prstGeom prst="curvedDown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dirty="0">
              <a:solidFill>
                <a:schemeClr val="tx1"/>
              </a:solidFill>
            </a:endParaRPr>
          </a:p>
        </p:txBody>
      </p:sp>
      <mc:AlternateContent xmlns:mc="http://schemas.openxmlformats.org/markup-compatibility/2006">
        <mc:Choice xmlns:a14="http://schemas.microsoft.com/office/drawing/2010/main" Requires="a14">
          <p:sp>
            <p:nvSpPr>
              <p:cNvPr id="21" name="CuadroTexto 20">
                <a:extLst>
                  <a:ext uri="{FF2B5EF4-FFF2-40B4-BE49-F238E27FC236}">
                    <a16:creationId xmlns:a16="http://schemas.microsoft.com/office/drawing/2014/main" id="{3817B5D0-14A4-120D-070E-0CC3FA3CFF3D}"/>
                  </a:ext>
                </a:extLst>
              </p:cNvPr>
              <p:cNvSpPr txBox="1"/>
              <p:nvPr/>
            </p:nvSpPr>
            <p:spPr>
              <a:xfrm>
                <a:off x="3291840" y="1541796"/>
                <a:ext cx="59407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sz="2400" i="1">
                          <a:solidFill>
                            <a:schemeClr val="accent1"/>
                          </a:solidFill>
                          <a:latin typeface="Cambria Math" panose="02040503050406030204" pitchFamily="18" charset="0"/>
                        </a:rPr>
                        <m:t>+1</m:t>
                      </m:r>
                    </m:oMath>
                  </m:oMathPara>
                </a14:m>
                <a:endParaRPr lang="es-ES" sz="2400" dirty="0">
                  <a:solidFill>
                    <a:schemeClr val="accent1"/>
                  </a:solidFill>
                  <a:latin typeface="Amasis MT Pro" panose="02040504050005020304" pitchFamily="18" charset="0"/>
                </a:endParaRPr>
              </a:p>
            </p:txBody>
          </p:sp>
        </mc:Choice>
        <mc:Fallback>
          <p:sp>
            <p:nvSpPr>
              <p:cNvPr id="21" name="CuadroTexto 20">
                <a:extLst>
                  <a:ext uri="{FF2B5EF4-FFF2-40B4-BE49-F238E27FC236}">
                    <a16:creationId xmlns:a16="http://schemas.microsoft.com/office/drawing/2014/main" id="{3817B5D0-14A4-120D-070E-0CC3FA3CFF3D}"/>
                  </a:ext>
                </a:extLst>
              </p:cNvPr>
              <p:cNvSpPr txBox="1">
                <a:spLocks noRot="1" noChangeAspect="1" noMove="1" noResize="1" noEditPoints="1" noAdjustHandles="1" noChangeArrowheads="1" noChangeShapeType="1" noTextEdit="1"/>
              </p:cNvSpPr>
              <p:nvPr/>
            </p:nvSpPr>
            <p:spPr>
              <a:xfrm>
                <a:off x="3291840" y="1541796"/>
                <a:ext cx="594074" cy="461665"/>
              </a:xfrm>
              <a:prstGeom prst="rect">
                <a:avLst/>
              </a:prstGeom>
              <a:blipFill>
                <a:blip r:embed="rId4"/>
                <a:stretch>
                  <a:fillRect r="-2062"/>
                </a:stretch>
              </a:blipFill>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22" name="CuadroTexto 21">
                <a:extLst>
                  <a:ext uri="{FF2B5EF4-FFF2-40B4-BE49-F238E27FC236}">
                    <a16:creationId xmlns:a16="http://schemas.microsoft.com/office/drawing/2014/main" id="{62876D68-5A80-F4A9-4715-076D12FC9FDA}"/>
                  </a:ext>
                </a:extLst>
              </p:cNvPr>
              <p:cNvSpPr txBox="1"/>
              <p:nvPr/>
            </p:nvSpPr>
            <p:spPr>
              <a:xfrm>
                <a:off x="1498874" y="2645430"/>
                <a:ext cx="67685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sz="2400" i="1" smtClean="0">
                              <a:solidFill>
                                <a:schemeClr val="accent1">
                                  <a:lumMod val="60000"/>
                                  <a:lumOff val="40000"/>
                                </a:schemeClr>
                              </a:solidFill>
                              <a:latin typeface="Cambria Math" panose="02040503050406030204" pitchFamily="18" charset="0"/>
                            </a:rPr>
                          </m:ctrlPr>
                        </m:sSubPr>
                        <m:e>
                          <m:sSup>
                            <m:sSupPr>
                              <m:ctrlPr>
                                <a:rPr lang="es-ES" sz="2400" i="1">
                                  <a:solidFill>
                                    <a:schemeClr val="accent1">
                                      <a:lumMod val="60000"/>
                                      <a:lumOff val="40000"/>
                                    </a:schemeClr>
                                  </a:solidFill>
                                  <a:latin typeface="Cambria Math" panose="02040503050406030204" pitchFamily="18" charset="0"/>
                                </a:rPr>
                              </m:ctrlPr>
                            </m:sSupPr>
                            <m:e>
                              <m:r>
                                <a:rPr lang="es-ES" sz="2400" i="1">
                                  <a:solidFill>
                                    <a:schemeClr val="accent1">
                                      <a:lumMod val="60000"/>
                                      <a:lumOff val="40000"/>
                                    </a:schemeClr>
                                  </a:solidFill>
                                  <a:latin typeface="Cambria Math" panose="02040503050406030204" pitchFamily="18" charset="0"/>
                                </a:rPr>
                                <m:t>𝑁</m:t>
                              </m:r>
                            </m:e>
                            <m:sup>
                              <m:r>
                                <a:rPr lang="es-ES" sz="2400" i="1">
                                  <a:solidFill>
                                    <a:schemeClr val="accent1">
                                      <a:lumMod val="60000"/>
                                      <a:lumOff val="40000"/>
                                    </a:schemeClr>
                                  </a:solidFill>
                                  <a:latin typeface="Cambria Math" panose="02040503050406030204" pitchFamily="18" charset="0"/>
                                </a:rPr>
                                <m:t>𝑔</m:t>
                              </m:r>
                            </m:sup>
                          </m:sSup>
                        </m:e>
                        <m:sub>
                          <m:r>
                            <a:rPr lang="es-ES" sz="2400" i="1">
                              <a:solidFill>
                                <a:schemeClr val="accent1">
                                  <a:lumMod val="60000"/>
                                  <a:lumOff val="40000"/>
                                </a:schemeClr>
                              </a:solidFill>
                              <a:latin typeface="Cambria Math" panose="02040503050406030204" pitchFamily="18" charset="0"/>
                            </a:rPr>
                            <m:t>𝐶</m:t>
                          </m:r>
                        </m:sub>
                      </m:sSub>
                    </m:oMath>
                  </m:oMathPara>
                </a14:m>
                <a:endParaRPr lang="es-ES" sz="1350" dirty="0"/>
              </a:p>
            </p:txBody>
          </p:sp>
        </mc:Choice>
        <mc:Fallback>
          <p:sp>
            <p:nvSpPr>
              <p:cNvPr id="22" name="CuadroTexto 21">
                <a:extLst>
                  <a:ext uri="{FF2B5EF4-FFF2-40B4-BE49-F238E27FC236}">
                    <a16:creationId xmlns:a16="http://schemas.microsoft.com/office/drawing/2014/main" id="{62876D68-5A80-F4A9-4715-076D12FC9FDA}"/>
                  </a:ext>
                </a:extLst>
              </p:cNvPr>
              <p:cNvSpPr txBox="1">
                <a:spLocks noRot="1" noChangeAspect="1" noMove="1" noResize="1" noEditPoints="1" noAdjustHandles="1" noChangeArrowheads="1" noChangeShapeType="1" noTextEdit="1"/>
              </p:cNvSpPr>
              <p:nvPr/>
            </p:nvSpPr>
            <p:spPr>
              <a:xfrm>
                <a:off x="1498874" y="2645430"/>
                <a:ext cx="676852" cy="461665"/>
              </a:xfrm>
              <a:prstGeom prst="rect">
                <a:avLst/>
              </a:prstGeom>
              <a:blipFill>
                <a:blip r:embed="rId5"/>
                <a:stretch>
                  <a:fillRect l="-2703" r="-3604" b="-2632"/>
                </a:stretch>
              </a:blipFill>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46" name="CuadroTexto 45">
                <a:extLst>
                  <a:ext uri="{FF2B5EF4-FFF2-40B4-BE49-F238E27FC236}">
                    <a16:creationId xmlns:a16="http://schemas.microsoft.com/office/drawing/2014/main" id="{74307C14-FB3C-2D64-DB3F-85890EA69308}"/>
                  </a:ext>
                </a:extLst>
              </p:cNvPr>
              <p:cNvSpPr txBox="1"/>
              <p:nvPr/>
            </p:nvSpPr>
            <p:spPr>
              <a:xfrm>
                <a:off x="4013487" y="3470714"/>
                <a:ext cx="550069" cy="461665"/>
              </a:xfrm>
              <a:prstGeom prst="rect">
                <a:avLst/>
              </a:prstGeom>
              <a:noFill/>
            </p:spPr>
            <p:txBody>
              <a:bodyPr wrap="square">
                <a:spAutoFit/>
              </a:bodyPr>
              <a:lstStyle/>
              <a:p>
                <a:pPr algn="ctr"/>
                <a14:m>
                  <m:oMath xmlns:m="http://schemas.openxmlformats.org/officeDocument/2006/math">
                    <m:r>
                      <a:rPr lang="es-ES" sz="2400" i="1" smtClean="0">
                        <a:solidFill>
                          <a:schemeClr val="bg2">
                            <a:lumMod val="10000"/>
                          </a:schemeClr>
                        </a:solidFill>
                        <a:latin typeface="Cambria Math" panose="02040503050406030204" pitchFamily="18" charset="0"/>
                      </a:rPr>
                      <m:t>𝑟</m:t>
                    </m:r>
                    <m:r>
                      <a:rPr lang="es-ES" sz="2400" i="1">
                        <a:solidFill>
                          <a:schemeClr val="bg2">
                            <a:lumMod val="10000"/>
                          </a:schemeClr>
                        </a:solidFill>
                        <a:latin typeface="Cambria Math" panose="02040503050406030204" pitchFamily="18" charset="0"/>
                        <a:ea typeface="Cambria Math" panose="02040503050406030204" pitchFamily="18" charset="0"/>
                      </a:rPr>
                      <m:t>×</m:t>
                    </m:r>
                  </m:oMath>
                </a14:m>
                <a:r>
                  <a:rPr lang="es-ES" sz="2400" dirty="0">
                    <a:solidFill>
                      <a:schemeClr val="bg2">
                        <a:lumMod val="10000"/>
                      </a:schemeClr>
                    </a:solidFill>
                  </a:rPr>
                  <a:t> </a:t>
                </a:r>
              </a:p>
            </p:txBody>
          </p:sp>
        </mc:Choice>
        <mc:Fallback>
          <p:sp>
            <p:nvSpPr>
              <p:cNvPr id="46" name="CuadroTexto 45">
                <a:extLst>
                  <a:ext uri="{FF2B5EF4-FFF2-40B4-BE49-F238E27FC236}">
                    <a16:creationId xmlns:a16="http://schemas.microsoft.com/office/drawing/2014/main" id="{74307C14-FB3C-2D64-DB3F-85890EA69308}"/>
                  </a:ext>
                </a:extLst>
              </p:cNvPr>
              <p:cNvSpPr txBox="1">
                <a:spLocks noRot="1" noChangeAspect="1" noMove="1" noResize="1" noEditPoints="1" noAdjustHandles="1" noChangeArrowheads="1" noChangeShapeType="1" noTextEdit="1"/>
              </p:cNvSpPr>
              <p:nvPr/>
            </p:nvSpPr>
            <p:spPr>
              <a:xfrm>
                <a:off x="4013487" y="3470714"/>
                <a:ext cx="550069" cy="461665"/>
              </a:xfrm>
              <a:prstGeom prst="rect">
                <a:avLst/>
              </a:prstGeom>
              <a:blipFill>
                <a:blip r:embed="rId6"/>
                <a:stretch>
                  <a:fillRect l="-3297" r="-5495"/>
                </a:stretch>
              </a:blipFill>
            </p:spPr>
            <p:txBody>
              <a:bodyPr/>
              <a:lstStyle/>
              <a:p>
                <a:r>
                  <a:rPr lang="es-ES">
                    <a:noFill/>
                  </a:rPr>
                  <a:t> </a:t>
                </a:r>
              </a:p>
            </p:txBody>
          </p:sp>
        </mc:Fallback>
      </mc:AlternateContent>
      <p:sp>
        <p:nvSpPr>
          <p:cNvPr id="47" name="Flecha: curvada hacia abajo 46">
            <a:extLst>
              <a:ext uri="{FF2B5EF4-FFF2-40B4-BE49-F238E27FC236}">
                <a16:creationId xmlns:a16="http://schemas.microsoft.com/office/drawing/2014/main" id="{146818A3-5E81-6176-AAF9-3900D08C18A1}"/>
              </a:ext>
            </a:extLst>
          </p:cNvPr>
          <p:cNvSpPr/>
          <p:nvPr/>
        </p:nvSpPr>
        <p:spPr>
          <a:xfrm rot="1826593" flipH="1" flipV="1">
            <a:off x="2093795" y="3365132"/>
            <a:ext cx="998360" cy="501827"/>
          </a:xfrm>
          <a:prstGeom prst="curvedDownArrow">
            <a:avLst>
              <a:gd name="adj1" fmla="val 25000"/>
              <a:gd name="adj2" fmla="val 50000"/>
              <a:gd name="adj3" fmla="val 31735"/>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dirty="0">
              <a:solidFill>
                <a:schemeClr val="tx1"/>
              </a:solidFill>
            </a:endParaRPr>
          </a:p>
        </p:txBody>
      </p:sp>
      <mc:AlternateContent xmlns:mc="http://schemas.openxmlformats.org/markup-compatibility/2006">
        <mc:Choice xmlns:a14="http://schemas.microsoft.com/office/drawing/2010/main" Requires="a14">
          <p:sp>
            <p:nvSpPr>
              <p:cNvPr id="48" name="CuadroTexto 47">
                <a:extLst>
                  <a:ext uri="{FF2B5EF4-FFF2-40B4-BE49-F238E27FC236}">
                    <a16:creationId xmlns:a16="http://schemas.microsoft.com/office/drawing/2014/main" id="{D91AE079-75C0-6481-A9D3-80186AFA11BD}"/>
                  </a:ext>
                </a:extLst>
              </p:cNvPr>
              <p:cNvSpPr txBox="1"/>
              <p:nvPr/>
            </p:nvSpPr>
            <p:spPr>
              <a:xfrm>
                <a:off x="1837300" y="4017730"/>
                <a:ext cx="1454540" cy="684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sz="2000" i="1" smtClean="0">
                          <a:solidFill>
                            <a:schemeClr val="bg2">
                              <a:lumMod val="10000"/>
                            </a:schemeClr>
                          </a:solidFill>
                          <a:latin typeface="Cambria Math" panose="02040503050406030204" pitchFamily="18" charset="0"/>
                        </a:rPr>
                        <m:t>+</m:t>
                      </m:r>
                      <m:f>
                        <m:fPr>
                          <m:ctrlPr>
                            <a:rPr lang="es-ES" sz="2000" i="1" smtClean="0">
                              <a:solidFill>
                                <a:schemeClr val="bg2">
                                  <a:lumMod val="10000"/>
                                </a:schemeClr>
                              </a:solidFill>
                              <a:latin typeface="Cambria Math" panose="02040503050406030204" pitchFamily="18" charset="0"/>
                            </a:rPr>
                          </m:ctrlPr>
                        </m:fPr>
                        <m:num>
                          <m:sSub>
                            <m:sSubPr>
                              <m:ctrlPr>
                                <a:rPr lang="es-ES" sz="2000" i="1">
                                  <a:solidFill>
                                    <a:schemeClr val="bg2">
                                      <a:lumMod val="10000"/>
                                    </a:schemeClr>
                                  </a:solidFill>
                                  <a:latin typeface="Cambria Math" panose="02040503050406030204" pitchFamily="18" charset="0"/>
                                </a:rPr>
                              </m:ctrlPr>
                            </m:sSubPr>
                            <m:e>
                              <m:sSup>
                                <m:sSupPr>
                                  <m:ctrlPr>
                                    <a:rPr lang="es-ES" sz="2000" i="1">
                                      <a:solidFill>
                                        <a:schemeClr val="bg2">
                                          <a:lumMod val="10000"/>
                                        </a:schemeClr>
                                      </a:solidFill>
                                      <a:latin typeface="Cambria Math" panose="02040503050406030204" pitchFamily="18" charset="0"/>
                                    </a:rPr>
                                  </m:ctrlPr>
                                </m:sSupPr>
                                <m:e>
                                  <m:r>
                                    <a:rPr lang="es-ES" sz="2000" i="1">
                                      <a:solidFill>
                                        <a:schemeClr val="bg2">
                                          <a:lumMod val="10000"/>
                                        </a:schemeClr>
                                      </a:solidFill>
                                      <a:latin typeface="Cambria Math" panose="02040503050406030204" pitchFamily="18" charset="0"/>
                                    </a:rPr>
                                    <m:t>𝑟</m:t>
                                  </m:r>
                                  <m:r>
                                    <a:rPr lang="es-ES" sz="2000" i="1">
                                      <a:solidFill>
                                        <a:schemeClr val="bg2">
                                          <a:lumMod val="10000"/>
                                        </a:schemeClr>
                                      </a:solidFill>
                                      <a:latin typeface="Cambria Math" panose="02040503050406030204" pitchFamily="18" charset="0"/>
                                      <a:ea typeface="Cambria Math" panose="02040503050406030204" pitchFamily="18" charset="0"/>
                                    </a:rPr>
                                    <m:t>×</m:t>
                                  </m:r>
                                  <m:r>
                                    <a:rPr lang="es-ES" sz="2000" i="1" smtClean="0">
                                      <a:solidFill>
                                        <a:schemeClr val="accent1">
                                          <a:lumMod val="60000"/>
                                          <a:lumOff val="40000"/>
                                        </a:schemeClr>
                                      </a:solidFill>
                                      <a:latin typeface="Cambria Math" panose="02040503050406030204" pitchFamily="18" charset="0"/>
                                    </a:rPr>
                                    <m:t>𝑁</m:t>
                                  </m:r>
                                </m:e>
                                <m:sup>
                                  <m:r>
                                    <a:rPr lang="es-ES" sz="2000" i="1" smtClean="0">
                                      <a:solidFill>
                                        <a:schemeClr val="accent1">
                                          <a:lumMod val="60000"/>
                                          <a:lumOff val="40000"/>
                                        </a:schemeClr>
                                      </a:solidFill>
                                      <a:latin typeface="Cambria Math" panose="02040503050406030204" pitchFamily="18" charset="0"/>
                                    </a:rPr>
                                    <m:t>𝑔</m:t>
                                  </m:r>
                                </m:sup>
                              </m:sSup>
                            </m:e>
                            <m:sub>
                              <m:r>
                                <a:rPr lang="es-ES" sz="2000" i="1" smtClean="0">
                                  <a:solidFill>
                                    <a:schemeClr val="accent1">
                                      <a:lumMod val="60000"/>
                                      <a:lumOff val="40000"/>
                                    </a:schemeClr>
                                  </a:solidFill>
                                  <a:latin typeface="Cambria Math" panose="02040503050406030204" pitchFamily="18" charset="0"/>
                                </a:rPr>
                                <m:t>𝐶</m:t>
                              </m:r>
                            </m:sub>
                          </m:sSub>
                        </m:num>
                        <m:den>
                          <m:r>
                            <a:rPr lang="es-ES" sz="2000" i="1">
                              <a:solidFill>
                                <a:schemeClr val="bg2">
                                  <a:lumMod val="10000"/>
                                </a:schemeClr>
                              </a:solidFill>
                              <a:latin typeface="Cambria Math" panose="02040503050406030204" pitchFamily="18" charset="0"/>
                            </a:rPr>
                            <m:t>𝐺</m:t>
                          </m:r>
                        </m:den>
                      </m:f>
                    </m:oMath>
                  </m:oMathPara>
                </a14:m>
                <a:endParaRPr lang="es-ES" sz="1350" dirty="0">
                  <a:solidFill>
                    <a:schemeClr val="accent1"/>
                  </a:solidFill>
                </a:endParaRPr>
              </a:p>
            </p:txBody>
          </p:sp>
        </mc:Choice>
        <mc:Fallback>
          <p:sp>
            <p:nvSpPr>
              <p:cNvPr id="48" name="CuadroTexto 47">
                <a:extLst>
                  <a:ext uri="{FF2B5EF4-FFF2-40B4-BE49-F238E27FC236}">
                    <a16:creationId xmlns:a16="http://schemas.microsoft.com/office/drawing/2014/main" id="{D91AE079-75C0-6481-A9D3-80186AFA11BD}"/>
                  </a:ext>
                </a:extLst>
              </p:cNvPr>
              <p:cNvSpPr txBox="1">
                <a:spLocks noRot="1" noChangeAspect="1" noMove="1" noResize="1" noEditPoints="1" noAdjustHandles="1" noChangeArrowheads="1" noChangeShapeType="1" noTextEdit="1"/>
              </p:cNvSpPr>
              <p:nvPr/>
            </p:nvSpPr>
            <p:spPr>
              <a:xfrm>
                <a:off x="1837300" y="4017730"/>
                <a:ext cx="1454540" cy="684996"/>
              </a:xfrm>
              <a:prstGeom prst="rect">
                <a:avLst/>
              </a:prstGeom>
              <a:blipFill>
                <a:blip r:embed="rId7"/>
                <a:stretch>
                  <a:fillRect/>
                </a:stretch>
              </a:blipFill>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51" name="CuadroTexto 50">
                <a:extLst>
                  <a:ext uri="{FF2B5EF4-FFF2-40B4-BE49-F238E27FC236}">
                    <a16:creationId xmlns:a16="http://schemas.microsoft.com/office/drawing/2014/main" id="{ACF035C1-A435-9EDD-71D0-8E5813185E36}"/>
                  </a:ext>
                </a:extLst>
              </p:cNvPr>
              <p:cNvSpPr txBox="1"/>
              <p:nvPr/>
            </p:nvSpPr>
            <p:spPr>
              <a:xfrm>
                <a:off x="5241251" y="5139605"/>
                <a:ext cx="1455425" cy="684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sz="2000" i="1" smtClean="0">
                          <a:solidFill>
                            <a:schemeClr val="bg2">
                              <a:lumMod val="10000"/>
                            </a:schemeClr>
                          </a:solidFill>
                          <a:latin typeface="Cambria Math" panose="02040503050406030204" pitchFamily="18" charset="0"/>
                        </a:rPr>
                        <m:t>+</m:t>
                      </m:r>
                      <m:f>
                        <m:fPr>
                          <m:ctrlPr>
                            <a:rPr lang="es-ES" sz="2000" i="1">
                              <a:solidFill>
                                <a:schemeClr val="bg2">
                                  <a:lumMod val="10000"/>
                                </a:schemeClr>
                              </a:solidFill>
                              <a:latin typeface="Cambria Math" panose="02040503050406030204" pitchFamily="18" charset="0"/>
                            </a:rPr>
                          </m:ctrlPr>
                        </m:fPr>
                        <m:num>
                          <m:sSub>
                            <m:sSubPr>
                              <m:ctrlPr>
                                <a:rPr lang="es-ES" sz="2000" i="1">
                                  <a:solidFill>
                                    <a:schemeClr val="bg2">
                                      <a:lumMod val="10000"/>
                                    </a:schemeClr>
                                  </a:solidFill>
                                  <a:latin typeface="Cambria Math" panose="02040503050406030204" pitchFamily="18" charset="0"/>
                                </a:rPr>
                              </m:ctrlPr>
                            </m:sSubPr>
                            <m:e>
                              <m:sSup>
                                <m:sSupPr>
                                  <m:ctrlPr>
                                    <a:rPr lang="es-ES" sz="2000" i="1">
                                      <a:solidFill>
                                        <a:schemeClr val="bg2">
                                          <a:lumMod val="10000"/>
                                        </a:schemeClr>
                                      </a:solidFill>
                                      <a:latin typeface="Cambria Math" panose="02040503050406030204" pitchFamily="18" charset="0"/>
                                    </a:rPr>
                                  </m:ctrlPr>
                                </m:sSupPr>
                                <m:e>
                                  <m:r>
                                    <a:rPr lang="es-ES" sz="2000" i="1">
                                      <a:solidFill>
                                        <a:schemeClr val="bg2">
                                          <a:lumMod val="10000"/>
                                        </a:schemeClr>
                                      </a:solidFill>
                                      <a:latin typeface="Cambria Math" panose="02040503050406030204" pitchFamily="18" charset="0"/>
                                    </a:rPr>
                                    <m:t>𝑟</m:t>
                                  </m:r>
                                  <m:r>
                                    <a:rPr lang="es-ES" sz="2000" i="1">
                                      <a:solidFill>
                                        <a:schemeClr val="bg2">
                                          <a:lumMod val="10000"/>
                                        </a:schemeClr>
                                      </a:solidFill>
                                      <a:latin typeface="Cambria Math" panose="02040503050406030204" pitchFamily="18" charset="0"/>
                                      <a:ea typeface="Cambria Math" panose="02040503050406030204" pitchFamily="18" charset="0"/>
                                    </a:rPr>
                                    <m:t>×</m:t>
                                  </m:r>
                                  <m:r>
                                    <a:rPr lang="es-ES" sz="2000" i="1" smtClean="0">
                                      <a:solidFill>
                                        <a:schemeClr val="accent1">
                                          <a:lumMod val="60000"/>
                                          <a:lumOff val="40000"/>
                                        </a:schemeClr>
                                      </a:solidFill>
                                      <a:latin typeface="Cambria Math" panose="02040503050406030204" pitchFamily="18" charset="0"/>
                                    </a:rPr>
                                    <m:t>𝑁</m:t>
                                  </m:r>
                                </m:e>
                                <m:sup>
                                  <m:r>
                                    <a:rPr lang="es-ES" sz="2000" i="1" smtClean="0">
                                      <a:solidFill>
                                        <a:schemeClr val="accent1">
                                          <a:lumMod val="60000"/>
                                          <a:lumOff val="40000"/>
                                        </a:schemeClr>
                                      </a:solidFill>
                                      <a:latin typeface="Cambria Math" panose="02040503050406030204" pitchFamily="18" charset="0"/>
                                    </a:rPr>
                                    <m:t>𝑔</m:t>
                                  </m:r>
                                </m:sup>
                              </m:sSup>
                            </m:e>
                            <m:sub>
                              <m:r>
                                <a:rPr lang="es-ES" sz="2000" i="1" smtClean="0">
                                  <a:solidFill>
                                    <a:schemeClr val="accent1">
                                      <a:lumMod val="60000"/>
                                      <a:lumOff val="40000"/>
                                    </a:schemeClr>
                                  </a:solidFill>
                                  <a:latin typeface="Cambria Math" panose="02040503050406030204" pitchFamily="18" charset="0"/>
                                </a:rPr>
                                <m:t>𝐶</m:t>
                              </m:r>
                            </m:sub>
                          </m:sSub>
                        </m:num>
                        <m:den>
                          <m:r>
                            <a:rPr lang="es-ES" sz="2000" i="1">
                              <a:solidFill>
                                <a:schemeClr val="bg2">
                                  <a:lumMod val="10000"/>
                                </a:schemeClr>
                              </a:solidFill>
                              <a:latin typeface="Cambria Math" panose="02040503050406030204" pitchFamily="18" charset="0"/>
                            </a:rPr>
                            <m:t>𝐺</m:t>
                          </m:r>
                        </m:den>
                      </m:f>
                    </m:oMath>
                  </m:oMathPara>
                </a14:m>
                <a:endParaRPr lang="es-ES" sz="1350" dirty="0">
                  <a:solidFill>
                    <a:schemeClr val="accent1"/>
                  </a:solidFill>
                </a:endParaRPr>
              </a:p>
            </p:txBody>
          </p:sp>
        </mc:Choice>
        <mc:Fallback>
          <p:sp>
            <p:nvSpPr>
              <p:cNvPr id="51" name="CuadroTexto 50">
                <a:extLst>
                  <a:ext uri="{FF2B5EF4-FFF2-40B4-BE49-F238E27FC236}">
                    <a16:creationId xmlns:a16="http://schemas.microsoft.com/office/drawing/2014/main" id="{ACF035C1-A435-9EDD-71D0-8E5813185E36}"/>
                  </a:ext>
                </a:extLst>
              </p:cNvPr>
              <p:cNvSpPr txBox="1">
                <a:spLocks noRot="1" noChangeAspect="1" noMove="1" noResize="1" noEditPoints="1" noAdjustHandles="1" noChangeArrowheads="1" noChangeShapeType="1" noTextEdit="1"/>
              </p:cNvSpPr>
              <p:nvPr/>
            </p:nvSpPr>
            <p:spPr>
              <a:xfrm>
                <a:off x="5241251" y="5139605"/>
                <a:ext cx="1455425" cy="684996"/>
              </a:xfrm>
              <a:prstGeom prst="rect">
                <a:avLst/>
              </a:prstGeom>
              <a:blipFill>
                <a:blip r:embed="rId8"/>
                <a:stretch>
                  <a:fillRect/>
                </a:stretch>
              </a:blipFill>
            </p:spPr>
            <p:txBody>
              <a:bodyPr/>
              <a:lstStyle/>
              <a:p>
                <a:r>
                  <a:rPr lang="es-ES">
                    <a:noFill/>
                  </a:rPr>
                  <a:t> </a:t>
                </a:r>
              </a:p>
            </p:txBody>
          </p:sp>
        </mc:Fallback>
      </mc:AlternateContent>
      <p:sp>
        <p:nvSpPr>
          <p:cNvPr id="52" name="Flecha: curvada hacia abajo 51">
            <a:extLst>
              <a:ext uri="{FF2B5EF4-FFF2-40B4-BE49-F238E27FC236}">
                <a16:creationId xmlns:a16="http://schemas.microsoft.com/office/drawing/2014/main" id="{86B88DC3-7EFE-0E7E-9AE9-4DB7944B9B28}"/>
              </a:ext>
            </a:extLst>
          </p:cNvPr>
          <p:cNvSpPr/>
          <p:nvPr/>
        </p:nvSpPr>
        <p:spPr>
          <a:xfrm rot="896436" flipV="1">
            <a:off x="5547808" y="4525307"/>
            <a:ext cx="1097986" cy="538684"/>
          </a:xfrm>
          <a:prstGeom prst="curvedDownArrow">
            <a:avLst>
              <a:gd name="adj1" fmla="val 25000"/>
              <a:gd name="adj2" fmla="val 50000"/>
              <a:gd name="adj3" fmla="val 317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dirty="0">
              <a:solidFill>
                <a:schemeClr val="tx1"/>
              </a:solidFill>
            </a:endParaRPr>
          </a:p>
        </p:txBody>
      </p:sp>
      <p:sp>
        <p:nvSpPr>
          <p:cNvPr id="53" name="CuadroTexto 52">
            <a:extLst>
              <a:ext uri="{FF2B5EF4-FFF2-40B4-BE49-F238E27FC236}">
                <a16:creationId xmlns:a16="http://schemas.microsoft.com/office/drawing/2014/main" id="{5595045F-9254-930E-D96E-9BBC6BCCFB6F}"/>
              </a:ext>
            </a:extLst>
          </p:cNvPr>
          <p:cNvSpPr txBox="1"/>
          <p:nvPr/>
        </p:nvSpPr>
        <p:spPr>
          <a:xfrm>
            <a:off x="3227281" y="4787548"/>
            <a:ext cx="1925364" cy="646331"/>
          </a:xfrm>
          <a:prstGeom prst="rect">
            <a:avLst/>
          </a:prstGeom>
          <a:noFill/>
        </p:spPr>
        <p:txBody>
          <a:bodyPr wrap="square" rtlCol="0">
            <a:spAutoFit/>
          </a:bodyPr>
          <a:lstStyle/>
          <a:p>
            <a:pPr algn="ctr"/>
            <a:r>
              <a:rPr lang="es-ES" dirty="0">
                <a:solidFill>
                  <a:schemeClr val="bg2">
                    <a:lumMod val="10000"/>
                  </a:schemeClr>
                </a:solidFill>
                <a:latin typeface="Amasis MT Pro" panose="02040504050005020304" pitchFamily="18" charset="0"/>
              </a:rPr>
              <a:t>a cada individuo por igual</a:t>
            </a:r>
          </a:p>
        </p:txBody>
      </p:sp>
      <p:sp>
        <p:nvSpPr>
          <p:cNvPr id="3" name="CuadroTexto 2">
            <a:extLst>
              <a:ext uri="{FF2B5EF4-FFF2-40B4-BE49-F238E27FC236}">
                <a16:creationId xmlns:a16="http://schemas.microsoft.com/office/drawing/2014/main" id="{E0B00D75-84B0-B372-9955-5FA89BBD0A7B}"/>
              </a:ext>
            </a:extLst>
          </p:cNvPr>
          <p:cNvSpPr txBox="1"/>
          <p:nvPr/>
        </p:nvSpPr>
        <p:spPr>
          <a:xfrm>
            <a:off x="-5693" y="0"/>
            <a:ext cx="8782430" cy="646331"/>
          </a:xfrm>
          <a:prstGeom prst="rect">
            <a:avLst/>
          </a:prstGeom>
          <a:noFill/>
        </p:spPr>
        <p:txBody>
          <a:bodyPr wrap="square" rtlCol="0">
            <a:spAutoFit/>
          </a:bodyPr>
          <a:lstStyle/>
          <a:p>
            <a:pPr lvl="1" algn="r"/>
            <a:r>
              <a:rPr lang="es-ES" sz="3600" dirty="0">
                <a:solidFill>
                  <a:schemeClr val="bg2">
                    <a:lumMod val="10000"/>
                  </a:schemeClr>
                </a:solidFill>
                <a:latin typeface="Amasis MT Pro Light" panose="02040304050005020304" pitchFamily="18" charset="0"/>
                <a:cs typeface="Adobe Devanagari" panose="02040503050201020203" pitchFamily="18" charset="0"/>
              </a:rPr>
              <a:t>Juego de los bienes públicos</a:t>
            </a:r>
          </a:p>
        </p:txBody>
      </p:sp>
      <p:pic>
        <p:nvPicPr>
          <p:cNvPr id="29" name="Imagen 28">
            <a:extLst>
              <a:ext uri="{FF2B5EF4-FFF2-40B4-BE49-F238E27FC236}">
                <a16:creationId xmlns:a16="http://schemas.microsoft.com/office/drawing/2014/main" id="{7C66E5F6-2F85-1ABD-DF52-E9609EFA4867}"/>
              </a:ext>
            </a:extLst>
          </p:cNvPr>
          <p:cNvPicPr>
            <a:picLocks noChangeAspect="1"/>
          </p:cNvPicPr>
          <p:nvPr/>
        </p:nvPicPr>
        <p:blipFill>
          <a:blip r:embed="rId9"/>
          <a:stretch>
            <a:fillRect/>
          </a:stretch>
        </p:blipFill>
        <p:spPr>
          <a:xfrm>
            <a:off x="1020370" y="1281713"/>
            <a:ext cx="1633861" cy="1372300"/>
          </a:xfrm>
          <a:prstGeom prst="rect">
            <a:avLst/>
          </a:prstGeom>
        </p:spPr>
      </p:pic>
      <p:pic>
        <p:nvPicPr>
          <p:cNvPr id="6" name="Imagen 5">
            <a:extLst>
              <a:ext uri="{FF2B5EF4-FFF2-40B4-BE49-F238E27FC236}">
                <a16:creationId xmlns:a16="http://schemas.microsoft.com/office/drawing/2014/main" id="{D8A8B6D9-ADCB-838D-5A2E-51D33C4FAD34}"/>
              </a:ext>
            </a:extLst>
          </p:cNvPr>
          <p:cNvPicPr>
            <a:picLocks noChangeAspect="1"/>
          </p:cNvPicPr>
          <p:nvPr/>
        </p:nvPicPr>
        <p:blipFill>
          <a:blip r:embed="rId10"/>
          <a:stretch>
            <a:fillRect/>
          </a:stretch>
        </p:blipFill>
        <p:spPr>
          <a:xfrm>
            <a:off x="6232225" y="2538471"/>
            <a:ext cx="1445915" cy="1414176"/>
          </a:xfrm>
          <a:prstGeom prst="rect">
            <a:avLst/>
          </a:prstGeom>
        </p:spPr>
      </p:pic>
      <mc:AlternateContent xmlns:mc="http://schemas.openxmlformats.org/markup-compatibility/2006">
        <mc:Choice xmlns:a14="http://schemas.microsoft.com/office/drawing/2010/main" Requires="a14">
          <p:sp>
            <p:nvSpPr>
              <p:cNvPr id="7" name="CuadroTexto 6">
                <a:extLst>
                  <a:ext uri="{FF2B5EF4-FFF2-40B4-BE49-F238E27FC236}">
                    <a16:creationId xmlns:a16="http://schemas.microsoft.com/office/drawing/2014/main" id="{CF8DA1D1-EB23-41BF-BC7D-A13A2BED6CFB}"/>
                  </a:ext>
                </a:extLst>
              </p:cNvPr>
              <p:cNvSpPr txBox="1"/>
              <p:nvPr/>
            </p:nvSpPr>
            <p:spPr>
              <a:xfrm>
                <a:off x="6654159" y="3905643"/>
                <a:ext cx="72257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sz="2400" i="1">
                              <a:solidFill>
                                <a:schemeClr val="accent5">
                                  <a:lumMod val="50000"/>
                                </a:schemeClr>
                              </a:solidFill>
                              <a:latin typeface="Cambria Math" panose="02040503050406030204" pitchFamily="18" charset="0"/>
                            </a:rPr>
                          </m:ctrlPr>
                        </m:sSubPr>
                        <m:e>
                          <m:sSup>
                            <m:sSupPr>
                              <m:ctrlPr>
                                <a:rPr lang="es-ES" sz="2400" i="1">
                                  <a:solidFill>
                                    <a:schemeClr val="accent5">
                                      <a:lumMod val="50000"/>
                                    </a:schemeClr>
                                  </a:solidFill>
                                  <a:latin typeface="Cambria Math" panose="02040503050406030204" pitchFamily="18" charset="0"/>
                                </a:rPr>
                              </m:ctrlPr>
                            </m:sSupPr>
                            <m:e>
                              <m:r>
                                <a:rPr lang="es-ES" sz="2400" i="1">
                                  <a:solidFill>
                                    <a:schemeClr val="accent5">
                                      <a:lumMod val="50000"/>
                                    </a:schemeClr>
                                  </a:solidFill>
                                  <a:latin typeface="Cambria Math" panose="02040503050406030204" pitchFamily="18" charset="0"/>
                                </a:rPr>
                                <m:t>𝑁</m:t>
                              </m:r>
                            </m:e>
                            <m:sup>
                              <m:r>
                                <a:rPr lang="es-ES" sz="2400" i="1">
                                  <a:solidFill>
                                    <a:schemeClr val="accent5">
                                      <a:lumMod val="50000"/>
                                    </a:schemeClr>
                                  </a:solidFill>
                                  <a:latin typeface="Cambria Math" panose="02040503050406030204" pitchFamily="18" charset="0"/>
                                </a:rPr>
                                <m:t>𝑔</m:t>
                              </m:r>
                            </m:sup>
                          </m:sSup>
                        </m:e>
                        <m:sub>
                          <m:r>
                            <a:rPr lang="es-ES" sz="2400" i="1">
                              <a:solidFill>
                                <a:schemeClr val="accent5">
                                  <a:lumMod val="50000"/>
                                </a:schemeClr>
                              </a:solidFill>
                              <a:latin typeface="Cambria Math" panose="02040503050406030204" pitchFamily="18" charset="0"/>
                            </a:rPr>
                            <m:t>𝐷</m:t>
                          </m:r>
                        </m:sub>
                      </m:sSub>
                    </m:oMath>
                  </m:oMathPara>
                </a14:m>
                <a:endParaRPr lang="es-ES" sz="1350" dirty="0"/>
              </a:p>
            </p:txBody>
          </p:sp>
        </mc:Choice>
        <mc:Fallback>
          <p:sp>
            <p:nvSpPr>
              <p:cNvPr id="7" name="CuadroTexto 6">
                <a:extLst>
                  <a:ext uri="{FF2B5EF4-FFF2-40B4-BE49-F238E27FC236}">
                    <a16:creationId xmlns:a16="http://schemas.microsoft.com/office/drawing/2014/main" id="{CF8DA1D1-EB23-41BF-BC7D-A13A2BED6CFB}"/>
                  </a:ext>
                </a:extLst>
              </p:cNvPr>
              <p:cNvSpPr txBox="1">
                <a:spLocks noRot="1" noChangeAspect="1" noMove="1" noResize="1" noEditPoints="1" noAdjustHandles="1" noChangeArrowheads="1" noChangeShapeType="1" noTextEdit="1"/>
              </p:cNvSpPr>
              <p:nvPr/>
            </p:nvSpPr>
            <p:spPr>
              <a:xfrm>
                <a:off x="6654159" y="3905643"/>
                <a:ext cx="722572" cy="461665"/>
              </a:xfrm>
              <a:prstGeom prst="rect">
                <a:avLst/>
              </a:prstGeom>
              <a:blipFill>
                <a:blip r:embed="rId11"/>
                <a:stretch>
                  <a:fillRect l="-2542" r="-847" b="-2667"/>
                </a:stretch>
              </a:blipFill>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8" name="CuadroTexto 7">
                <a:extLst>
                  <a:ext uri="{FF2B5EF4-FFF2-40B4-BE49-F238E27FC236}">
                    <a16:creationId xmlns:a16="http://schemas.microsoft.com/office/drawing/2014/main" id="{3A18BB7F-41DA-22A4-C4A3-0288424CD827}"/>
                  </a:ext>
                </a:extLst>
              </p:cNvPr>
              <p:cNvSpPr txBox="1"/>
              <p:nvPr/>
            </p:nvSpPr>
            <p:spPr>
              <a:xfrm>
                <a:off x="167877" y="6330038"/>
                <a:ext cx="3841786" cy="64633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s-ES" sz="2800" i="1">
                          <a:solidFill>
                            <a:schemeClr val="bg2">
                              <a:lumMod val="10000"/>
                            </a:schemeClr>
                          </a:solidFill>
                          <a:latin typeface="Cambria Math" panose="02040503050406030204" pitchFamily="18" charset="0"/>
                        </a:rPr>
                        <m:t>𝐺</m:t>
                      </m:r>
                      <m:r>
                        <a:rPr lang="es-ES" sz="2800" i="1">
                          <a:solidFill>
                            <a:schemeClr val="bg2">
                              <a:lumMod val="10000"/>
                            </a:schemeClr>
                          </a:solidFill>
                          <a:latin typeface="Cambria Math" panose="02040503050406030204" pitchFamily="18" charset="0"/>
                        </a:rPr>
                        <m:t>=</m:t>
                      </m:r>
                      <m:sSub>
                        <m:sSubPr>
                          <m:ctrlPr>
                            <a:rPr lang="es-ES" sz="2800" i="1" smtClean="0">
                              <a:solidFill>
                                <a:schemeClr val="accent1">
                                  <a:lumMod val="60000"/>
                                  <a:lumOff val="40000"/>
                                </a:schemeClr>
                              </a:solidFill>
                              <a:latin typeface="Cambria Math" panose="02040503050406030204" pitchFamily="18" charset="0"/>
                            </a:rPr>
                          </m:ctrlPr>
                        </m:sSubPr>
                        <m:e>
                          <m:sSup>
                            <m:sSupPr>
                              <m:ctrlPr>
                                <a:rPr lang="es-ES" sz="2800" i="1">
                                  <a:solidFill>
                                    <a:schemeClr val="accent1">
                                      <a:lumMod val="60000"/>
                                      <a:lumOff val="40000"/>
                                    </a:schemeClr>
                                  </a:solidFill>
                                  <a:latin typeface="Cambria Math" panose="02040503050406030204" pitchFamily="18" charset="0"/>
                                </a:rPr>
                              </m:ctrlPr>
                            </m:sSupPr>
                            <m:e>
                              <m:r>
                                <a:rPr lang="es-ES" sz="2800" i="1">
                                  <a:solidFill>
                                    <a:schemeClr val="accent1">
                                      <a:lumMod val="60000"/>
                                      <a:lumOff val="40000"/>
                                    </a:schemeClr>
                                  </a:solidFill>
                                  <a:latin typeface="Cambria Math" panose="02040503050406030204" pitchFamily="18" charset="0"/>
                                </a:rPr>
                                <m:t>𝑁</m:t>
                              </m:r>
                            </m:e>
                            <m:sup>
                              <m:r>
                                <a:rPr lang="es-ES" sz="2800" i="1">
                                  <a:solidFill>
                                    <a:schemeClr val="accent1">
                                      <a:lumMod val="60000"/>
                                      <a:lumOff val="40000"/>
                                    </a:schemeClr>
                                  </a:solidFill>
                                  <a:latin typeface="Cambria Math" panose="02040503050406030204" pitchFamily="18" charset="0"/>
                                </a:rPr>
                                <m:t>𝑔</m:t>
                              </m:r>
                            </m:sup>
                          </m:sSup>
                        </m:e>
                        <m:sub>
                          <m:r>
                            <a:rPr lang="es-ES" sz="2800" i="1">
                              <a:solidFill>
                                <a:schemeClr val="accent1">
                                  <a:lumMod val="60000"/>
                                  <a:lumOff val="40000"/>
                                </a:schemeClr>
                              </a:solidFill>
                              <a:latin typeface="Cambria Math" panose="02040503050406030204" pitchFamily="18" charset="0"/>
                            </a:rPr>
                            <m:t>𝐶</m:t>
                          </m:r>
                        </m:sub>
                      </m:sSub>
                      <m:r>
                        <a:rPr lang="es-ES" sz="2800" i="1">
                          <a:solidFill>
                            <a:schemeClr val="bg2">
                              <a:lumMod val="10000"/>
                            </a:schemeClr>
                          </a:solidFill>
                          <a:latin typeface="Cambria Math" panose="02040503050406030204" pitchFamily="18" charset="0"/>
                        </a:rPr>
                        <m:t>+</m:t>
                      </m:r>
                      <m:sSub>
                        <m:sSubPr>
                          <m:ctrlPr>
                            <a:rPr lang="es-ES" sz="2800" i="1" smtClean="0">
                              <a:solidFill>
                                <a:schemeClr val="accent5"/>
                              </a:solidFill>
                              <a:latin typeface="Cambria Math" panose="02040503050406030204" pitchFamily="18" charset="0"/>
                            </a:rPr>
                          </m:ctrlPr>
                        </m:sSubPr>
                        <m:e>
                          <m:sSup>
                            <m:sSupPr>
                              <m:ctrlPr>
                                <a:rPr lang="es-ES" sz="2800" i="1">
                                  <a:solidFill>
                                    <a:schemeClr val="accent5"/>
                                  </a:solidFill>
                                  <a:latin typeface="Cambria Math" panose="02040503050406030204" pitchFamily="18" charset="0"/>
                                </a:rPr>
                              </m:ctrlPr>
                            </m:sSupPr>
                            <m:e>
                              <m:r>
                                <a:rPr lang="es-ES" sz="2800" i="1">
                                  <a:solidFill>
                                    <a:schemeClr val="accent5"/>
                                  </a:solidFill>
                                  <a:latin typeface="Cambria Math" panose="02040503050406030204" pitchFamily="18" charset="0"/>
                                </a:rPr>
                                <m:t>𝑁</m:t>
                              </m:r>
                            </m:e>
                            <m:sup>
                              <m:r>
                                <a:rPr lang="es-ES" sz="2800" i="1">
                                  <a:solidFill>
                                    <a:schemeClr val="accent5"/>
                                  </a:solidFill>
                                  <a:latin typeface="Cambria Math" panose="02040503050406030204" pitchFamily="18" charset="0"/>
                                </a:rPr>
                                <m:t>𝑔</m:t>
                              </m:r>
                            </m:sup>
                          </m:sSup>
                        </m:e>
                        <m:sub>
                          <m:r>
                            <a:rPr lang="es-ES" sz="2800" i="1">
                              <a:solidFill>
                                <a:schemeClr val="accent5"/>
                              </a:solidFill>
                              <a:latin typeface="Cambria Math" panose="02040503050406030204" pitchFamily="18" charset="0"/>
                            </a:rPr>
                            <m:t>𝐷</m:t>
                          </m:r>
                        </m:sub>
                      </m:sSub>
                    </m:oMath>
                  </m:oMathPara>
                </a14:m>
                <a:endParaRPr lang="es-ES" sz="2800" dirty="0">
                  <a:solidFill>
                    <a:schemeClr val="accent6"/>
                  </a:solidFill>
                  <a:latin typeface="Amasis MT Pro" panose="02040504050005020304" pitchFamily="18" charset="0"/>
                </a:endParaRPr>
              </a:p>
              <a:p>
                <a:pPr/>
                <a:endParaRPr lang="es-ES" sz="1400" dirty="0">
                  <a:solidFill>
                    <a:schemeClr val="bg2">
                      <a:lumMod val="10000"/>
                    </a:schemeClr>
                  </a:solidFill>
                  <a:latin typeface="Amasis MT Pro" panose="02040504050005020304" pitchFamily="18" charset="0"/>
                </a:endParaRPr>
              </a:p>
            </p:txBody>
          </p:sp>
        </mc:Choice>
        <mc:Fallback>
          <p:sp>
            <p:nvSpPr>
              <p:cNvPr id="8" name="CuadroTexto 7">
                <a:extLst>
                  <a:ext uri="{FF2B5EF4-FFF2-40B4-BE49-F238E27FC236}">
                    <a16:creationId xmlns:a16="http://schemas.microsoft.com/office/drawing/2014/main" id="{3A18BB7F-41DA-22A4-C4A3-0288424CD827}"/>
                  </a:ext>
                </a:extLst>
              </p:cNvPr>
              <p:cNvSpPr txBox="1">
                <a:spLocks noRot="1" noChangeAspect="1" noMove="1" noResize="1" noEditPoints="1" noAdjustHandles="1" noChangeArrowheads="1" noChangeShapeType="1" noTextEdit="1"/>
              </p:cNvSpPr>
              <p:nvPr/>
            </p:nvSpPr>
            <p:spPr>
              <a:xfrm>
                <a:off x="167877" y="6330038"/>
                <a:ext cx="3841786" cy="646331"/>
              </a:xfrm>
              <a:prstGeom prst="rect">
                <a:avLst/>
              </a:prstGeom>
              <a:blipFill>
                <a:blip r:embed="rId12"/>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63107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0" grpId="1" animBg="1"/>
      <p:bldP spid="21" grpId="0"/>
      <p:bldP spid="21" grpId="1"/>
      <p:bldP spid="46" grpId="0"/>
      <p:bldP spid="47" grpId="0" animBg="1"/>
      <p:bldP spid="48" grpId="0"/>
      <p:bldP spid="51" grpId="0"/>
      <p:bldP spid="52" grpId="0" animBg="1"/>
      <p:bldP spid="53"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A7B6D-B382-1EDE-49C0-29736F4D83AF}"/>
            </a:ext>
          </a:extLst>
        </p:cNvPr>
        <p:cNvGrpSpPr/>
        <p:nvPr/>
      </p:nvGrpSpPr>
      <p:grpSpPr>
        <a:xfrm>
          <a:off x="0" y="0"/>
          <a:ext cx="0" cy="0"/>
          <a:chOff x="0" y="0"/>
          <a:chExt cx="0" cy="0"/>
        </a:xfrm>
      </p:grpSpPr>
      <p:sp>
        <p:nvSpPr>
          <p:cNvPr id="16" name="Elipse 15">
            <a:extLst>
              <a:ext uri="{FF2B5EF4-FFF2-40B4-BE49-F238E27FC236}">
                <a16:creationId xmlns:a16="http://schemas.microsoft.com/office/drawing/2014/main" id="{C239B0FD-5618-A425-63B9-9CFD3E0DF6A5}"/>
              </a:ext>
            </a:extLst>
          </p:cNvPr>
          <p:cNvSpPr/>
          <p:nvPr/>
        </p:nvSpPr>
        <p:spPr>
          <a:xfrm>
            <a:off x="3406346" y="2302868"/>
            <a:ext cx="2411730" cy="2411730"/>
          </a:xfrm>
          <a:prstGeom prst="ellipse">
            <a:avLst/>
          </a:prstGeom>
          <a:solidFill>
            <a:schemeClr val="bg2">
              <a:lumMod val="7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17" name="CuadroTexto 16">
            <a:extLst>
              <a:ext uri="{FF2B5EF4-FFF2-40B4-BE49-F238E27FC236}">
                <a16:creationId xmlns:a16="http://schemas.microsoft.com/office/drawing/2014/main" id="{0BDD4EB0-370F-8B63-BFEA-F3E18727CA57}"/>
              </a:ext>
            </a:extLst>
          </p:cNvPr>
          <p:cNvSpPr txBox="1"/>
          <p:nvPr/>
        </p:nvSpPr>
        <p:spPr>
          <a:xfrm>
            <a:off x="3760574" y="2731300"/>
            <a:ext cx="1703273" cy="830997"/>
          </a:xfrm>
          <a:prstGeom prst="rect">
            <a:avLst/>
          </a:prstGeom>
          <a:noFill/>
          <a:ln>
            <a:noFill/>
          </a:ln>
        </p:spPr>
        <p:txBody>
          <a:bodyPr wrap="square" rtlCol="0">
            <a:spAutoFit/>
          </a:bodyPr>
          <a:lstStyle/>
          <a:p>
            <a:pPr algn="ctr"/>
            <a:r>
              <a:rPr lang="es-ES" sz="2400" dirty="0">
                <a:solidFill>
                  <a:schemeClr val="bg2">
                    <a:lumMod val="10000"/>
                  </a:schemeClr>
                </a:solidFill>
                <a:latin typeface="Amasis MT Pro" panose="02040504050005020304" pitchFamily="18" charset="0"/>
              </a:rPr>
              <a:t>Bien Público</a:t>
            </a:r>
          </a:p>
        </p:txBody>
      </p:sp>
      <p:sp>
        <p:nvSpPr>
          <p:cNvPr id="20" name="Flecha: curvada hacia abajo 19">
            <a:extLst>
              <a:ext uri="{FF2B5EF4-FFF2-40B4-BE49-F238E27FC236}">
                <a16:creationId xmlns:a16="http://schemas.microsoft.com/office/drawing/2014/main" id="{35A03C9D-CD39-9BDE-347B-25BBC5E3DB86}"/>
              </a:ext>
            </a:extLst>
          </p:cNvPr>
          <p:cNvSpPr/>
          <p:nvPr/>
        </p:nvSpPr>
        <p:spPr>
          <a:xfrm rot="2075034">
            <a:off x="3244230" y="1518791"/>
            <a:ext cx="946976" cy="474304"/>
          </a:xfrm>
          <a:prstGeom prst="curvedDown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dirty="0">
              <a:solidFill>
                <a:schemeClr val="tx1"/>
              </a:solidFill>
            </a:endParaRPr>
          </a:p>
        </p:txBody>
      </p:sp>
      <mc:AlternateContent xmlns:mc="http://schemas.openxmlformats.org/markup-compatibility/2006">
        <mc:Choice xmlns:a14="http://schemas.microsoft.com/office/drawing/2010/main" Requires="a14">
          <p:sp>
            <p:nvSpPr>
              <p:cNvPr id="22" name="CuadroTexto 21">
                <a:extLst>
                  <a:ext uri="{FF2B5EF4-FFF2-40B4-BE49-F238E27FC236}">
                    <a16:creationId xmlns:a16="http://schemas.microsoft.com/office/drawing/2014/main" id="{132F82A7-BC12-96AA-DF22-F1596708B1F3}"/>
                  </a:ext>
                </a:extLst>
              </p:cNvPr>
              <p:cNvSpPr txBox="1"/>
              <p:nvPr/>
            </p:nvSpPr>
            <p:spPr>
              <a:xfrm>
                <a:off x="1498874" y="2645430"/>
                <a:ext cx="67685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sz="2400" i="1" smtClean="0">
                              <a:solidFill>
                                <a:schemeClr val="accent1">
                                  <a:lumMod val="60000"/>
                                  <a:lumOff val="40000"/>
                                </a:schemeClr>
                              </a:solidFill>
                              <a:latin typeface="Cambria Math" panose="02040503050406030204" pitchFamily="18" charset="0"/>
                            </a:rPr>
                          </m:ctrlPr>
                        </m:sSubPr>
                        <m:e>
                          <m:sSup>
                            <m:sSupPr>
                              <m:ctrlPr>
                                <a:rPr lang="es-ES" sz="2400" i="1">
                                  <a:solidFill>
                                    <a:schemeClr val="accent1">
                                      <a:lumMod val="60000"/>
                                      <a:lumOff val="40000"/>
                                    </a:schemeClr>
                                  </a:solidFill>
                                  <a:latin typeface="Cambria Math" panose="02040503050406030204" pitchFamily="18" charset="0"/>
                                </a:rPr>
                              </m:ctrlPr>
                            </m:sSupPr>
                            <m:e>
                              <m:r>
                                <a:rPr lang="es-ES" sz="2400" i="1">
                                  <a:solidFill>
                                    <a:schemeClr val="accent1">
                                      <a:lumMod val="60000"/>
                                      <a:lumOff val="40000"/>
                                    </a:schemeClr>
                                  </a:solidFill>
                                  <a:latin typeface="Cambria Math" panose="02040503050406030204" pitchFamily="18" charset="0"/>
                                </a:rPr>
                                <m:t>𝑁</m:t>
                              </m:r>
                            </m:e>
                            <m:sup>
                              <m:r>
                                <a:rPr lang="es-ES" sz="2400" i="1">
                                  <a:solidFill>
                                    <a:schemeClr val="accent1">
                                      <a:lumMod val="60000"/>
                                      <a:lumOff val="40000"/>
                                    </a:schemeClr>
                                  </a:solidFill>
                                  <a:latin typeface="Cambria Math" panose="02040503050406030204" pitchFamily="18" charset="0"/>
                                </a:rPr>
                                <m:t>𝑔</m:t>
                              </m:r>
                            </m:sup>
                          </m:sSup>
                        </m:e>
                        <m:sub>
                          <m:r>
                            <a:rPr lang="es-ES" sz="2400" i="1">
                              <a:solidFill>
                                <a:schemeClr val="accent1">
                                  <a:lumMod val="60000"/>
                                  <a:lumOff val="40000"/>
                                </a:schemeClr>
                              </a:solidFill>
                              <a:latin typeface="Cambria Math" panose="02040503050406030204" pitchFamily="18" charset="0"/>
                            </a:rPr>
                            <m:t>𝐶</m:t>
                          </m:r>
                        </m:sub>
                      </m:sSub>
                    </m:oMath>
                  </m:oMathPara>
                </a14:m>
                <a:endParaRPr lang="es-ES" sz="1350" dirty="0"/>
              </a:p>
            </p:txBody>
          </p:sp>
        </mc:Choice>
        <mc:Fallback>
          <p:sp>
            <p:nvSpPr>
              <p:cNvPr id="22" name="CuadroTexto 21">
                <a:extLst>
                  <a:ext uri="{FF2B5EF4-FFF2-40B4-BE49-F238E27FC236}">
                    <a16:creationId xmlns:a16="http://schemas.microsoft.com/office/drawing/2014/main" id="{132F82A7-BC12-96AA-DF22-F1596708B1F3}"/>
                  </a:ext>
                </a:extLst>
              </p:cNvPr>
              <p:cNvSpPr txBox="1">
                <a:spLocks noRot="1" noChangeAspect="1" noMove="1" noResize="1" noEditPoints="1" noAdjustHandles="1" noChangeArrowheads="1" noChangeShapeType="1" noTextEdit="1"/>
              </p:cNvSpPr>
              <p:nvPr/>
            </p:nvSpPr>
            <p:spPr>
              <a:xfrm>
                <a:off x="1498874" y="2645430"/>
                <a:ext cx="676852" cy="461665"/>
              </a:xfrm>
              <a:prstGeom prst="rect">
                <a:avLst/>
              </a:prstGeom>
              <a:blipFill>
                <a:blip r:embed="rId3"/>
                <a:stretch>
                  <a:fillRect l="-2703" r="-3604" b="-2632"/>
                </a:stretch>
              </a:blipFill>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41" name="CuadroTexto 40">
                <a:extLst>
                  <a:ext uri="{FF2B5EF4-FFF2-40B4-BE49-F238E27FC236}">
                    <a16:creationId xmlns:a16="http://schemas.microsoft.com/office/drawing/2014/main" id="{B14190DD-B795-71FC-B798-53F4DAA2284F}"/>
                  </a:ext>
                </a:extLst>
              </p:cNvPr>
              <p:cNvSpPr txBox="1"/>
              <p:nvPr/>
            </p:nvSpPr>
            <p:spPr>
              <a:xfrm>
                <a:off x="6654159" y="3905643"/>
                <a:ext cx="72257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sz="2400" i="1">
                              <a:solidFill>
                                <a:schemeClr val="accent5">
                                  <a:lumMod val="50000"/>
                                </a:schemeClr>
                              </a:solidFill>
                              <a:latin typeface="Cambria Math" panose="02040503050406030204" pitchFamily="18" charset="0"/>
                            </a:rPr>
                          </m:ctrlPr>
                        </m:sSubPr>
                        <m:e>
                          <m:sSup>
                            <m:sSupPr>
                              <m:ctrlPr>
                                <a:rPr lang="es-ES" sz="2400" i="1">
                                  <a:solidFill>
                                    <a:schemeClr val="accent5">
                                      <a:lumMod val="50000"/>
                                    </a:schemeClr>
                                  </a:solidFill>
                                  <a:latin typeface="Cambria Math" panose="02040503050406030204" pitchFamily="18" charset="0"/>
                                </a:rPr>
                              </m:ctrlPr>
                            </m:sSupPr>
                            <m:e>
                              <m:r>
                                <a:rPr lang="es-ES" sz="2400" i="1">
                                  <a:solidFill>
                                    <a:schemeClr val="accent5">
                                      <a:lumMod val="50000"/>
                                    </a:schemeClr>
                                  </a:solidFill>
                                  <a:latin typeface="Cambria Math" panose="02040503050406030204" pitchFamily="18" charset="0"/>
                                </a:rPr>
                                <m:t>𝑁</m:t>
                              </m:r>
                            </m:e>
                            <m:sup>
                              <m:r>
                                <a:rPr lang="es-ES" sz="2400" i="1">
                                  <a:solidFill>
                                    <a:schemeClr val="accent5">
                                      <a:lumMod val="50000"/>
                                    </a:schemeClr>
                                  </a:solidFill>
                                  <a:latin typeface="Cambria Math" panose="02040503050406030204" pitchFamily="18" charset="0"/>
                                </a:rPr>
                                <m:t>𝑔</m:t>
                              </m:r>
                            </m:sup>
                          </m:sSup>
                        </m:e>
                        <m:sub>
                          <m:r>
                            <a:rPr lang="es-ES" sz="2400" i="1">
                              <a:solidFill>
                                <a:schemeClr val="accent5">
                                  <a:lumMod val="50000"/>
                                </a:schemeClr>
                              </a:solidFill>
                              <a:latin typeface="Cambria Math" panose="02040503050406030204" pitchFamily="18" charset="0"/>
                            </a:rPr>
                            <m:t>𝐷</m:t>
                          </m:r>
                        </m:sub>
                      </m:sSub>
                    </m:oMath>
                  </m:oMathPara>
                </a14:m>
                <a:endParaRPr lang="es-ES" sz="1350" dirty="0"/>
              </a:p>
            </p:txBody>
          </p:sp>
        </mc:Choice>
        <mc:Fallback>
          <p:sp>
            <p:nvSpPr>
              <p:cNvPr id="41" name="CuadroTexto 40">
                <a:extLst>
                  <a:ext uri="{FF2B5EF4-FFF2-40B4-BE49-F238E27FC236}">
                    <a16:creationId xmlns:a16="http://schemas.microsoft.com/office/drawing/2014/main" id="{B14190DD-B795-71FC-B798-53F4DAA2284F}"/>
                  </a:ext>
                </a:extLst>
              </p:cNvPr>
              <p:cNvSpPr txBox="1">
                <a:spLocks noRot="1" noChangeAspect="1" noMove="1" noResize="1" noEditPoints="1" noAdjustHandles="1" noChangeArrowheads="1" noChangeShapeType="1" noTextEdit="1"/>
              </p:cNvSpPr>
              <p:nvPr/>
            </p:nvSpPr>
            <p:spPr>
              <a:xfrm>
                <a:off x="6654159" y="3905643"/>
                <a:ext cx="722572" cy="461665"/>
              </a:xfrm>
              <a:prstGeom prst="rect">
                <a:avLst/>
              </a:prstGeom>
              <a:blipFill>
                <a:blip r:embed="rId4"/>
                <a:stretch>
                  <a:fillRect l="-2542" r="-847" b="-2667"/>
                </a:stretch>
              </a:blipFill>
            </p:spPr>
            <p:txBody>
              <a:bodyPr/>
              <a:lstStyle/>
              <a:p>
                <a:r>
                  <a:rPr lang="es-ES">
                    <a:noFill/>
                  </a:rPr>
                  <a:t> </a:t>
                </a:r>
              </a:p>
            </p:txBody>
          </p:sp>
        </mc:Fallback>
      </mc:AlternateContent>
      <p:sp>
        <p:nvSpPr>
          <p:cNvPr id="47" name="Flecha: curvada hacia abajo 46">
            <a:extLst>
              <a:ext uri="{FF2B5EF4-FFF2-40B4-BE49-F238E27FC236}">
                <a16:creationId xmlns:a16="http://schemas.microsoft.com/office/drawing/2014/main" id="{FF6AA1CD-18C7-B517-A773-91133E029D38}"/>
              </a:ext>
            </a:extLst>
          </p:cNvPr>
          <p:cNvSpPr/>
          <p:nvPr/>
        </p:nvSpPr>
        <p:spPr>
          <a:xfrm rot="1826593" flipH="1" flipV="1">
            <a:off x="2093795" y="3365132"/>
            <a:ext cx="998360" cy="501827"/>
          </a:xfrm>
          <a:prstGeom prst="curvedDownArrow">
            <a:avLst>
              <a:gd name="adj1" fmla="val 25000"/>
              <a:gd name="adj2" fmla="val 50000"/>
              <a:gd name="adj3" fmla="val 31735"/>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dirty="0">
              <a:solidFill>
                <a:schemeClr val="tx1"/>
              </a:solidFill>
            </a:endParaRPr>
          </a:p>
        </p:txBody>
      </p:sp>
      <p:sp>
        <p:nvSpPr>
          <p:cNvPr id="52" name="Flecha: curvada hacia abajo 51">
            <a:extLst>
              <a:ext uri="{FF2B5EF4-FFF2-40B4-BE49-F238E27FC236}">
                <a16:creationId xmlns:a16="http://schemas.microsoft.com/office/drawing/2014/main" id="{D78BBAA4-A22B-7CDB-FFA9-6C04AA23A7C1}"/>
              </a:ext>
            </a:extLst>
          </p:cNvPr>
          <p:cNvSpPr/>
          <p:nvPr/>
        </p:nvSpPr>
        <p:spPr>
          <a:xfrm rot="896436">
            <a:off x="5873810" y="1761483"/>
            <a:ext cx="1085899" cy="574755"/>
          </a:xfrm>
          <a:prstGeom prst="curvedDownArrow">
            <a:avLst>
              <a:gd name="adj1" fmla="val 25000"/>
              <a:gd name="adj2" fmla="val 50000"/>
              <a:gd name="adj3" fmla="val 317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dirty="0">
              <a:solidFill>
                <a:schemeClr val="tx1"/>
              </a:solidFill>
            </a:endParaRPr>
          </a:p>
        </p:txBody>
      </p:sp>
      <p:sp>
        <p:nvSpPr>
          <p:cNvPr id="3" name="CuadroTexto 2">
            <a:extLst>
              <a:ext uri="{FF2B5EF4-FFF2-40B4-BE49-F238E27FC236}">
                <a16:creationId xmlns:a16="http://schemas.microsoft.com/office/drawing/2014/main" id="{A2DAFF4E-F373-58A6-0292-4231F15E9FFD}"/>
              </a:ext>
            </a:extLst>
          </p:cNvPr>
          <p:cNvSpPr txBox="1"/>
          <p:nvPr/>
        </p:nvSpPr>
        <p:spPr>
          <a:xfrm>
            <a:off x="-5693" y="0"/>
            <a:ext cx="8782430" cy="646331"/>
          </a:xfrm>
          <a:prstGeom prst="rect">
            <a:avLst/>
          </a:prstGeom>
          <a:noFill/>
        </p:spPr>
        <p:txBody>
          <a:bodyPr wrap="square" rtlCol="0">
            <a:spAutoFit/>
          </a:bodyPr>
          <a:lstStyle/>
          <a:p>
            <a:pPr lvl="1" algn="r"/>
            <a:r>
              <a:rPr lang="es-ES" sz="3600" dirty="0">
                <a:solidFill>
                  <a:schemeClr val="bg2">
                    <a:lumMod val="10000"/>
                  </a:schemeClr>
                </a:solidFill>
                <a:latin typeface="Amasis MT Pro Light" panose="02040304050005020304" pitchFamily="18" charset="0"/>
                <a:cs typeface="Adobe Devanagari" panose="02040503050201020203" pitchFamily="18" charset="0"/>
              </a:rPr>
              <a:t>Juego de los bienes públicos</a:t>
            </a:r>
          </a:p>
        </p:txBody>
      </p:sp>
      <p:pic>
        <p:nvPicPr>
          <p:cNvPr id="29" name="Imagen 28">
            <a:extLst>
              <a:ext uri="{FF2B5EF4-FFF2-40B4-BE49-F238E27FC236}">
                <a16:creationId xmlns:a16="http://schemas.microsoft.com/office/drawing/2014/main" id="{DB035976-A9BC-2AAA-7712-295B37B77D82}"/>
              </a:ext>
            </a:extLst>
          </p:cNvPr>
          <p:cNvPicPr>
            <a:picLocks noChangeAspect="1"/>
          </p:cNvPicPr>
          <p:nvPr/>
        </p:nvPicPr>
        <p:blipFill>
          <a:blip r:embed="rId5"/>
          <a:stretch>
            <a:fillRect/>
          </a:stretch>
        </p:blipFill>
        <p:spPr>
          <a:xfrm>
            <a:off x="1020370" y="1281713"/>
            <a:ext cx="1633861" cy="1372300"/>
          </a:xfrm>
          <a:prstGeom prst="rect">
            <a:avLst/>
          </a:prstGeom>
        </p:spPr>
      </p:pic>
      <p:pic>
        <p:nvPicPr>
          <p:cNvPr id="30" name="Imagen 29">
            <a:extLst>
              <a:ext uri="{FF2B5EF4-FFF2-40B4-BE49-F238E27FC236}">
                <a16:creationId xmlns:a16="http://schemas.microsoft.com/office/drawing/2014/main" id="{63A68F1D-8A07-4819-BE06-F87F6B461FA4}"/>
              </a:ext>
            </a:extLst>
          </p:cNvPr>
          <p:cNvPicPr>
            <a:picLocks noChangeAspect="1"/>
          </p:cNvPicPr>
          <p:nvPr/>
        </p:nvPicPr>
        <p:blipFill>
          <a:blip r:embed="rId6"/>
          <a:stretch>
            <a:fillRect/>
          </a:stretch>
        </p:blipFill>
        <p:spPr>
          <a:xfrm>
            <a:off x="6232225" y="2538471"/>
            <a:ext cx="1445915" cy="1414176"/>
          </a:xfrm>
          <a:prstGeom prst="rect">
            <a:avLst/>
          </a:prstGeom>
        </p:spPr>
      </p:pic>
      <mc:AlternateContent xmlns:mc="http://schemas.openxmlformats.org/markup-compatibility/2006">
        <mc:Choice xmlns:a14="http://schemas.microsoft.com/office/drawing/2010/main" Requires="a14">
          <p:sp>
            <p:nvSpPr>
              <p:cNvPr id="2" name="CuadroTexto 1">
                <a:extLst>
                  <a:ext uri="{FF2B5EF4-FFF2-40B4-BE49-F238E27FC236}">
                    <a16:creationId xmlns:a16="http://schemas.microsoft.com/office/drawing/2014/main" id="{1073E0CE-332C-4D4C-72BB-8BFD6E7F5720}"/>
                  </a:ext>
                </a:extLst>
              </p:cNvPr>
              <p:cNvSpPr txBox="1"/>
              <p:nvPr/>
            </p:nvSpPr>
            <p:spPr>
              <a:xfrm>
                <a:off x="3489043" y="3490982"/>
                <a:ext cx="550069" cy="461665"/>
              </a:xfrm>
              <a:prstGeom prst="rect">
                <a:avLst/>
              </a:prstGeom>
              <a:noFill/>
            </p:spPr>
            <p:txBody>
              <a:bodyPr wrap="square">
                <a:spAutoFit/>
              </a:bodyPr>
              <a:lstStyle/>
              <a:p>
                <a:pPr algn="ctr"/>
                <a14:m>
                  <m:oMath xmlns:m="http://schemas.openxmlformats.org/officeDocument/2006/math">
                    <m:r>
                      <a:rPr lang="es-ES" sz="2400" i="1">
                        <a:solidFill>
                          <a:schemeClr val="bg2">
                            <a:lumMod val="10000"/>
                          </a:schemeClr>
                        </a:solidFill>
                        <a:latin typeface="Cambria Math" panose="02040503050406030204" pitchFamily="18" charset="0"/>
                      </a:rPr>
                      <m:t>𝑟</m:t>
                    </m:r>
                    <m:r>
                      <a:rPr lang="es-ES" sz="2400" i="1">
                        <a:solidFill>
                          <a:schemeClr val="bg2">
                            <a:lumMod val="10000"/>
                          </a:schemeClr>
                        </a:solidFill>
                        <a:latin typeface="Cambria Math" panose="02040503050406030204" pitchFamily="18" charset="0"/>
                        <a:ea typeface="Cambria Math" panose="02040503050406030204" pitchFamily="18" charset="0"/>
                      </a:rPr>
                      <m:t>×</m:t>
                    </m:r>
                  </m:oMath>
                </a14:m>
                <a:r>
                  <a:rPr lang="es-ES" sz="2400" dirty="0">
                    <a:solidFill>
                      <a:schemeClr val="bg2">
                        <a:lumMod val="10000"/>
                      </a:schemeClr>
                    </a:solidFill>
                  </a:rPr>
                  <a:t> </a:t>
                </a:r>
                <a:endParaRPr lang="es-ES" sz="2400" dirty="0"/>
              </a:p>
            </p:txBody>
          </p:sp>
        </mc:Choice>
        <mc:Fallback>
          <p:sp>
            <p:nvSpPr>
              <p:cNvPr id="2" name="CuadroTexto 1">
                <a:extLst>
                  <a:ext uri="{FF2B5EF4-FFF2-40B4-BE49-F238E27FC236}">
                    <a16:creationId xmlns:a16="http://schemas.microsoft.com/office/drawing/2014/main" id="{1073E0CE-332C-4D4C-72BB-8BFD6E7F5720}"/>
                  </a:ext>
                </a:extLst>
              </p:cNvPr>
              <p:cNvSpPr txBox="1">
                <a:spLocks noRot="1" noChangeAspect="1" noMove="1" noResize="1" noEditPoints="1" noAdjustHandles="1" noChangeArrowheads="1" noChangeShapeType="1" noTextEdit="1"/>
              </p:cNvSpPr>
              <p:nvPr/>
            </p:nvSpPr>
            <p:spPr>
              <a:xfrm>
                <a:off x="3489043" y="3490982"/>
                <a:ext cx="550069" cy="461665"/>
              </a:xfrm>
              <a:prstGeom prst="rect">
                <a:avLst/>
              </a:prstGeom>
              <a:blipFill>
                <a:blip r:embed="rId7"/>
                <a:stretch>
                  <a:fillRect l="-3297" r="-5495"/>
                </a:stretch>
              </a:blipFill>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4" name="CuadroTexto 3">
                <a:extLst>
                  <a:ext uri="{FF2B5EF4-FFF2-40B4-BE49-F238E27FC236}">
                    <a16:creationId xmlns:a16="http://schemas.microsoft.com/office/drawing/2014/main" id="{FA813E2E-3C7D-5F44-C732-DC73459C8730}"/>
                  </a:ext>
                </a:extLst>
              </p:cNvPr>
              <p:cNvSpPr txBox="1"/>
              <p:nvPr/>
            </p:nvSpPr>
            <p:spPr>
              <a:xfrm>
                <a:off x="3902583" y="3470238"/>
                <a:ext cx="1998190" cy="503151"/>
              </a:xfrm>
              <a:prstGeom prst="rect">
                <a:avLst/>
              </a:prstGeom>
              <a:noFill/>
            </p:spPr>
            <p:txBody>
              <a:bodyPr wrap="square">
                <a:spAutoFit/>
              </a:bodyPr>
              <a:lstStyle/>
              <a:p>
                <a:pPr algn="ctr"/>
                <a14:m>
                  <m:oMath xmlns:m="http://schemas.openxmlformats.org/officeDocument/2006/math">
                    <m:sSub>
                      <m:sSubPr>
                        <m:ctrlPr>
                          <a:rPr lang="es-ES" sz="2400" i="1">
                            <a:solidFill>
                              <a:schemeClr val="bg2">
                                <a:lumMod val="10000"/>
                              </a:schemeClr>
                            </a:solidFill>
                            <a:latin typeface="Cambria Math" panose="02040503050406030204" pitchFamily="18" charset="0"/>
                          </a:rPr>
                        </m:ctrlPr>
                      </m:sSubPr>
                      <m:e>
                        <m:r>
                          <a:rPr lang="es-ES" sz="2400" i="1">
                            <a:solidFill>
                              <a:schemeClr val="bg2">
                                <a:lumMod val="10000"/>
                              </a:schemeClr>
                            </a:solidFill>
                            <a:latin typeface="Cambria Math" panose="02040503050406030204" pitchFamily="18" charset="0"/>
                          </a:rPr>
                          <m:t>(</m:t>
                        </m:r>
                        <m:sSup>
                          <m:sSupPr>
                            <m:ctrlPr>
                              <a:rPr lang="es-ES" sz="2400" i="1">
                                <a:solidFill>
                                  <a:schemeClr val="accent1">
                                    <a:lumMod val="60000"/>
                                    <a:lumOff val="40000"/>
                                  </a:schemeClr>
                                </a:solidFill>
                                <a:latin typeface="Cambria Math" panose="02040503050406030204" pitchFamily="18" charset="0"/>
                              </a:rPr>
                            </m:ctrlPr>
                          </m:sSupPr>
                          <m:e>
                            <m:r>
                              <a:rPr lang="es-ES" sz="2400" i="1">
                                <a:solidFill>
                                  <a:schemeClr val="accent1">
                                    <a:lumMod val="60000"/>
                                    <a:lumOff val="40000"/>
                                  </a:schemeClr>
                                </a:solidFill>
                                <a:latin typeface="Cambria Math" panose="02040503050406030204" pitchFamily="18" charset="0"/>
                              </a:rPr>
                              <m:t>𝑁</m:t>
                            </m:r>
                          </m:e>
                          <m:sup>
                            <m:r>
                              <a:rPr lang="es-ES" sz="2400" i="1">
                                <a:solidFill>
                                  <a:schemeClr val="accent1">
                                    <a:lumMod val="60000"/>
                                    <a:lumOff val="40000"/>
                                  </a:schemeClr>
                                </a:solidFill>
                                <a:latin typeface="Cambria Math" panose="02040503050406030204" pitchFamily="18" charset="0"/>
                              </a:rPr>
                              <m:t>𝑔</m:t>
                            </m:r>
                          </m:sup>
                        </m:sSup>
                      </m:e>
                      <m:sub>
                        <m:r>
                          <a:rPr lang="es-ES" sz="2400" i="1">
                            <a:solidFill>
                              <a:schemeClr val="accent1">
                                <a:lumMod val="60000"/>
                                <a:lumOff val="40000"/>
                              </a:schemeClr>
                            </a:solidFill>
                            <a:latin typeface="Cambria Math" panose="02040503050406030204" pitchFamily="18" charset="0"/>
                          </a:rPr>
                          <m:t>𝐶</m:t>
                        </m:r>
                      </m:sub>
                    </m:sSub>
                    <m:r>
                      <a:rPr lang="es-ES" sz="2400" i="1">
                        <a:solidFill>
                          <a:schemeClr val="bg2">
                            <a:lumMod val="10000"/>
                          </a:schemeClr>
                        </a:solidFill>
                        <a:latin typeface="Cambria Math" panose="02040503050406030204" pitchFamily="18" charset="0"/>
                      </a:rPr>
                      <m:t>+</m:t>
                    </m:r>
                  </m:oMath>
                </a14:m>
                <a:r>
                  <a:rPr lang="es-ES" sz="2400" dirty="0">
                    <a:solidFill>
                      <a:schemeClr val="bg2">
                        <a:lumMod val="10000"/>
                      </a:schemeClr>
                    </a:solidFill>
                    <a:latin typeface="Amasis MT Pro" panose="02040504050005020304" pitchFamily="18" charset="0"/>
                  </a:rPr>
                  <a:t> </a:t>
                </a:r>
                <a14:m>
                  <m:oMath xmlns:m="http://schemas.openxmlformats.org/officeDocument/2006/math">
                    <m:sSub>
                      <m:sSubPr>
                        <m:ctrlPr>
                          <a:rPr lang="es-ES" sz="2400" i="1">
                            <a:solidFill>
                              <a:schemeClr val="accent6"/>
                            </a:solidFill>
                            <a:latin typeface="Cambria Math" panose="02040503050406030204" pitchFamily="18" charset="0"/>
                          </a:rPr>
                        </m:ctrlPr>
                      </m:sSubPr>
                      <m:e>
                        <m:sSup>
                          <m:sSupPr>
                            <m:ctrlPr>
                              <a:rPr lang="es-ES" sz="2400" i="1">
                                <a:solidFill>
                                  <a:schemeClr val="accent6"/>
                                </a:solidFill>
                                <a:latin typeface="Cambria Math" panose="02040503050406030204" pitchFamily="18" charset="0"/>
                              </a:rPr>
                            </m:ctrlPr>
                          </m:sSupPr>
                          <m:e>
                            <m:r>
                              <a:rPr lang="es-ES" sz="2400" i="1">
                                <a:solidFill>
                                  <a:schemeClr val="accent6"/>
                                </a:solidFill>
                                <a:latin typeface="Cambria Math" panose="02040503050406030204" pitchFamily="18" charset="0"/>
                              </a:rPr>
                              <m:t>𝑁</m:t>
                            </m:r>
                          </m:e>
                          <m:sup>
                            <m:r>
                              <a:rPr lang="es-ES" sz="2400" i="1">
                                <a:solidFill>
                                  <a:schemeClr val="accent6"/>
                                </a:solidFill>
                                <a:latin typeface="Cambria Math" panose="02040503050406030204" pitchFamily="18" charset="0"/>
                              </a:rPr>
                              <m:t>𝑔</m:t>
                            </m:r>
                          </m:sup>
                        </m:sSup>
                      </m:e>
                      <m:sub>
                        <m:r>
                          <a:rPr lang="es-ES" sz="2400" i="1">
                            <a:solidFill>
                              <a:schemeClr val="accent6"/>
                            </a:solidFill>
                            <a:latin typeface="Cambria Math" panose="02040503050406030204" pitchFamily="18" charset="0"/>
                          </a:rPr>
                          <m:t>𝑃</m:t>
                        </m:r>
                      </m:sub>
                    </m:sSub>
                    <m:r>
                      <a:rPr lang="es-ES" sz="2400" i="1">
                        <a:solidFill>
                          <a:schemeClr val="bg2">
                            <a:lumMod val="10000"/>
                          </a:schemeClr>
                        </a:solidFill>
                        <a:latin typeface="Cambria Math" panose="02040503050406030204" pitchFamily="18" charset="0"/>
                      </a:rPr>
                      <m:t>)</m:t>
                    </m:r>
                  </m:oMath>
                </a14:m>
                <a:endParaRPr lang="es-ES" sz="2400" dirty="0">
                  <a:solidFill>
                    <a:schemeClr val="accent5">
                      <a:lumMod val="50000"/>
                    </a:schemeClr>
                  </a:solidFill>
                  <a:latin typeface="Amasis MT Pro" panose="02040504050005020304" pitchFamily="18" charset="0"/>
                </a:endParaRPr>
              </a:p>
            </p:txBody>
          </p:sp>
        </mc:Choice>
        <mc:Fallback>
          <p:sp>
            <p:nvSpPr>
              <p:cNvPr id="4" name="CuadroTexto 3">
                <a:extLst>
                  <a:ext uri="{FF2B5EF4-FFF2-40B4-BE49-F238E27FC236}">
                    <a16:creationId xmlns:a16="http://schemas.microsoft.com/office/drawing/2014/main" id="{FA813E2E-3C7D-5F44-C732-DC73459C8730}"/>
                  </a:ext>
                </a:extLst>
              </p:cNvPr>
              <p:cNvSpPr txBox="1">
                <a:spLocks noRot="1" noChangeAspect="1" noMove="1" noResize="1" noEditPoints="1" noAdjustHandles="1" noChangeArrowheads="1" noChangeShapeType="1" noTextEdit="1"/>
              </p:cNvSpPr>
              <p:nvPr/>
            </p:nvSpPr>
            <p:spPr>
              <a:xfrm>
                <a:off x="3902583" y="3470238"/>
                <a:ext cx="1998190" cy="503151"/>
              </a:xfrm>
              <a:prstGeom prst="rect">
                <a:avLst/>
              </a:prstGeom>
              <a:blipFill>
                <a:blip r:embed="rId8"/>
                <a:stretch>
                  <a:fillRect b="-8434"/>
                </a:stretch>
              </a:blipFill>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6" name="CuadroTexto 5">
                <a:extLst>
                  <a:ext uri="{FF2B5EF4-FFF2-40B4-BE49-F238E27FC236}">
                    <a16:creationId xmlns:a16="http://schemas.microsoft.com/office/drawing/2014/main" id="{3DD181D6-2ED8-993B-188C-49F9A8B731B5}"/>
                  </a:ext>
                </a:extLst>
              </p:cNvPr>
              <p:cNvSpPr txBox="1"/>
              <p:nvPr/>
            </p:nvSpPr>
            <p:spPr>
              <a:xfrm>
                <a:off x="167877" y="6330038"/>
                <a:ext cx="3841786" cy="64633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s-ES" sz="2800" i="1">
                          <a:solidFill>
                            <a:schemeClr val="bg2">
                              <a:lumMod val="10000"/>
                            </a:schemeClr>
                          </a:solidFill>
                          <a:latin typeface="Cambria Math" panose="02040503050406030204" pitchFamily="18" charset="0"/>
                        </a:rPr>
                        <m:t>𝐺</m:t>
                      </m:r>
                      <m:r>
                        <a:rPr lang="es-ES" sz="2800" i="1">
                          <a:solidFill>
                            <a:schemeClr val="bg2">
                              <a:lumMod val="10000"/>
                            </a:schemeClr>
                          </a:solidFill>
                          <a:latin typeface="Cambria Math" panose="02040503050406030204" pitchFamily="18" charset="0"/>
                        </a:rPr>
                        <m:t>=</m:t>
                      </m:r>
                      <m:sSub>
                        <m:sSubPr>
                          <m:ctrlPr>
                            <a:rPr lang="es-ES" sz="2800" i="1" smtClean="0">
                              <a:solidFill>
                                <a:schemeClr val="accent1">
                                  <a:lumMod val="60000"/>
                                  <a:lumOff val="40000"/>
                                </a:schemeClr>
                              </a:solidFill>
                              <a:latin typeface="Cambria Math" panose="02040503050406030204" pitchFamily="18" charset="0"/>
                            </a:rPr>
                          </m:ctrlPr>
                        </m:sSubPr>
                        <m:e>
                          <m:sSup>
                            <m:sSupPr>
                              <m:ctrlPr>
                                <a:rPr lang="es-ES" sz="2800" i="1">
                                  <a:solidFill>
                                    <a:schemeClr val="accent1">
                                      <a:lumMod val="60000"/>
                                      <a:lumOff val="40000"/>
                                    </a:schemeClr>
                                  </a:solidFill>
                                  <a:latin typeface="Cambria Math" panose="02040503050406030204" pitchFamily="18" charset="0"/>
                                </a:rPr>
                              </m:ctrlPr>
                            </m:sSupPr>
                            <m:e>
                              <m:r>
                                <a:rPr lang="es-ES" sz="2800" i="1">
                                  <a:solidFill>
                                    <a:schemeClr val="accent1">
                                      <a:lumMod val="60000"/>
                                      <a:lumOff val="40000"/>
                                    </a:schemeClr>
                                  </a:solidFill>
                                  <a:latin typeface="Cambria Math" panose="02040503050406030204" pitchFamily="18" charset="0"/>
                                </a:rPr>
                                <m:t>𝑁</m:t>
                              </m:r>
                            </m:e>
                            <m:sup>
                              <m:r>
                                <a:rPr lang="es-ES" sz="2800" i="1">
                                  <a:solidFill>
                                    <a:schemeClr val="accent1">
                                      <a:lumMod val="60000"/>
                                      <a:lumOff val="40000"/>
                                    </a:schemeClr>
                                  </a:solidFill>
                                  <a:latin typeface="Cambria Math" panose="02040503050406030204" pitchFamily="18" charset="0"/>
                                </a:rPr>
                                <m:t>𝑔</m:t>
                              </m:r>
                            </m:sup>
                          </m:sSup>
                        </m:e>
                        <m:sub>
                          <m:r>
                            <a:rPr lang="es-ES" sz="2800" i="1">
                              <a:solidFill>
                                <a:schemeClr val="accent1">
                                  <a:lumMod val="60000"/>
                                  <a:lumOff val="40000"/>
                                </a:schemeClr>
                              </a:solidFill>
                              <a:latin typeface="Cambria Math" panose="02040503050406030204" pitchFamily="18" charset="0"/>
                            </a:rPr>
                            <m:t>𝐶</m:t>
                          </m:r>
                        </m:sub>
                      </m:sSub>
                      <m:r>
                        <a:rPr lang="es-ES" sz="2800" i="1">
                          <a:solidFill>
                            <a:schemeClr val="bg2">
                              <a:lumMod val="10000"/>
                            </a:schemeClr>
                          </a:solidFill>
                          <a:latin typeface="Cambria Math" panose="02040503050406030204" pitchFamily="18" charset="0"/>
                        </a:rPr>
                        <m:t>+</m:t>
                      </m:r>
                      <m:sSub>
                        <m:sSubPr>
                          <m:ctrlPr>
                            <a:rPr lang="es-ES" sz="2800" i="1" smtClean="0">
                              <a:solidFill>
                                <a:schemeClr val="accent5"/>
                              </a:solidFill>
                              <a:latin typeface="Cambria Math" panose="02040503050406030204" pitchFamily="18" charset="0"/>
                            </a:rPr>
                          </m:ctrlPr>
                        </m:sSubPr>
                        <m:e>
                          <m:sSup>
                            <m:sSupPr>
                              <m:ctrlPr>
                                <a:rPr lang="es-ES" sz="2800" i="1">
                                  <a:solidFill>
                                    <a:schemeClr val="accent5"/>
                                  </a:solidFill>
                                  <a:latin typeface="Cambria Math" panose="02040503050406030204" pitchFamily="18" charset="0"/>
                                </a:rPr>
                              </m:ctrlPr>
                            </m:sSupPr>
                            <m:e>
                              <m:r>
                                <a:rPr lang="es-ES" sz="2800" i="1">
                                  <a:solidFill>
                                    <a:schemeClr val="accent5"/>
                                  </a:solidFill>
                                  <a:latin typeface="Cambria Math" panose="02040503050406030204" pitchFamily="18" charset="0"/>
                                </a:rPr>
                                <m:t>𝑁</m:t>
                              </m:r>
                            </m:e>
                            <m:sup>
                              <m:r>
                                <a:rPr lang="es-ES" sz="2800" i="1">
                                  <a:solidFill>
                                    <a:schemeClr val="accent5"/>
                                  </a:solidFill>
                                  <a:latin typeface="Cambria Math" panose="02040503050406030204" pitchFamily="18" charset="0"/>
                                </a:rPr>
                                <m:t>𝑔</m:t>
                              </m:r>
                            </m:sup>
                          </m:sSup>
                        </m:e>
                        <m:sub>
                          <m:r>
                            <a:rPr lang="es-ES" sz="2800" i="1">
                              <a:solidFill>
                                <a:schemeClr val="accent5"/>
                              </a:solidFill>
                              <a:latin typeface="Cambria Math" panose="02040503050406030204" pitchFamily="18" charset="0"/>
                            </a:rPr>
                            <m:t>𝐷</m:t>
                          </m:r>
                        </m:sub>
                      </m:sSub>
                      <m:r>
                        <m:rPr>
                          <m:nor/>
                        </m:rPr>
                        <a:rPr lang="es-ES" sz="2800" dirty="0">
                          <a:solidFill>
                            <a:schemeClr val="bg2">
                              <a:lumMod val="10000"/>
                            </a:schemeClr>
                          </a:solidFill>
                          <a:latin typeface="Amasis MT Pro" panose="02040504050005020304" pitchFamily="18" charset="0"/>
                        </a:rPr>
                        <m:t> + </m:t>
                      </m:r>
                      <m:sSub>
                        <m:sSubPr>
                          <m:ctrlPr>
                            <a:rPr lang="es-ES" sz="2800" i="1" smtClean="0">
                              <a:solidFill>
                                <a:schemeClr val="accent6"/>
                              </a:solidFill>
                              <a:latin typeface="Cambria Math" panose="02040503050406030204" pitchFamily="18" charset="0"/>
                            </a:rPr>
                          </m:ctrlPr>
                        </m:sSubPr>
                        <m:e>
                          <m:sSup>
                            <m:sSupPr>
                              <m:ctrlPr>
                                <a:rPr lang="es-ES" sz="2800" i="1">
                                  <a:solidFill>
                                    <a:schemeClr val="accent6"/>
                                  </a:solidFill>
                                  <a:latin typeface="Cambria Math" panose="02040503050406030204" pitchFamily="18" charset="0"/>
                                </a:rPr>
                              </m:ctrlPr>
                            </m:sSupPr>
                            <m:e>
                              <m:r>
                                <a:rPr lang="es-ES" sz="2800" i="1">
                                  <a:solidFill>
                                    <a:schemeClr val="accent6"/>
                                  </a:solidFill>
                                  <a:latin typeface="Cambria Math" panose="02040503050406030204" pitchFamily="18" charset="0"/>
                                </a:rPr>
                                <m:t>𝑁</m:t>
                              </m:r>
                            </m:e>
                            <m:sup>
                              <m:r>
                                <a:rPr lang="es-ES" sz="2800" i="1">
                                  <a:solidFill>
                                    <a:schemeClr val="accent6"/>
                                  </a:solidFill>
                                  <a:latin typeface="Cambria Math" panose="02040503050406030204" pitchFamily="18" charset="0"/>
                                </a:rPr>
                                <m:t>𝑔</m:t>
                              </m:r>
                            </m:sup>
                          </m:sSup>
                        </m:e>
                        <m:sub>
                          <m:r>
                            <a:rPr lang="es-ES" sz="2800" i="1">
                              <a:solidFill>
                                <a:schemeClr val="accent6"/>
                              </a:solidFill>
                              <a:latin typeface="Cambria Math" panose="02040503050406030204" pitchFamily="18" charset="0"/>
                            </a:rPr>
                            <m:t>𝑃</m:t>
                          </m:r>
                        </m:sub>
                      </m:sSub>
                      <m:r>
                        <m:rPr>
                          <m:nor/>
                        </m:rPr>
                        <a:rPr lang="es-ES" sz="2800" dirty="0">
                          <a:solidFill>
                            <a:schemeClr val="accent6"/>
                          </a:solidFill>
                          <a:latin typeface="Amasis MT Pro" panose="02040504050005020304" pitchFamily="18" charset="0"/>
                        </a:rPr>
                        <m:t> </m:t>
                      </m:r>
                    </m:oMath>
                  </m:oMathPara>
                </a14:m>
                <a:endParaRPr lang="es-ES" sz="2800" dirty="0">
                  <a:solidFill>
                    <a:schemeClr val="accent6"/>
                  </a:solidFill>
                  <a:latin typeface="Amasis MT Pro" panose="02040504050005020304" pitchFamily="18" charset="0"/>
                </a:endParaRPr>
              </a:p>
              <a:p>
                <a:pPr/>
                <a:endParaRPr lang="es-ES" sz="1400" dirty="0">
                  <a:solidFill>
                    <a:schemeClr val="bg2">
                      <a:lumMod val="10000"/>
                    </a:schemeClr>
                  </a:solidFill>
                  <a:latin typeface="Amasis MT Pro" panose="02040504050005020304" pitchFamily="18" charset="0"/>
                </a:endParaRPr>
              </a:p>
            </p:txBody>
          </p:sp>
        </mc:Choice>
        <mc:Fallback>
          <p:sp>
            <p:nvSpPr>
              <p:cNvPr id="6" name="CuadroTexto 5">
                <a:extLst>
                  <a:ext uri="{FF2B5EF4-FFF2-40B4-BE49-F238E27FC236}">
                    <a16:creationId xmlns:a16="http://schemas.microsoft.com/office/drawing/2014/main" id="{3DD181D6-2ED8-993B-188C-49F9A8B731B5}"/>
                  </a:ext>
                </a:extLst>
              </p:cNvPr>
              <p:cNvSpPr txBox="1">
                <a:spLocks noRot="1" noChangeAspect="1" noMove="1" noResize="1" noEditPoints="1" noAdjustHandles="1" noChangeArrowheads="1" noChangeShapeType="1" noTextEdit="1"/>
              </p:cNvSpPr>
              <p:nvPr/>
            </p:nvSpPr>
            <p:spPr>
              <a:xfrm>
                <a:off x="167877" y="6330038"/>
                <a:ext cx="3841786" cy="646331"/>
              </a:xfrm>
              <a:prstGeom prst="rect">
                <a:avLst/>
              </a:prstGeom>
              <a:blipFill>
                <a:blip r:embed="rId9"/>
                <a:stretch>
                  <a:fillRect/>
                </a:stretch>
              </a:blipFill>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7" name="CuadroTexto 6">
                <a:extLst>
                  <a:ext uri="{FF2B5EF4-FFF2-40B4-BE49-F238E27FC236}">
                    <a16:creationId xmlns:a16="http://schemas.microsoft.com/office/drawing/2014/main" id="{2801F018-4CB2-5723-6269-C367DF30A350}"/>
                  </a:ext>
                </a:extLst>
              </p:cNvPr>
              <p:cNvSpPr txBox="1"/>
              <p:nvPr/>
            </p:nvSpPr>
            <p:spPr>
              <a:xfrm>
                <a:off x="5373857" y="912388"/>
                <a:ext cx="2737091" cy="9115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sz="2000" i="1">
                          <a:solidFill>
                            <a:schemeClr val="bg2">
                              <a:lumMod val="10000"/>
                            </a:schemeClr>
                          </a:solidFill>
                          <a:latin typeface="Cambria Math" panose="02040503050406030204" pitchFamily="18" charset="0"/>
                        </a:rPr>
                        <m:t>+</m:t>
                      </m:r>
                      <m:f>
                        <m:fPr>
                          <m:ctrlPr>
                            <a:rPr lang="es-ES" sz="2000" i="1">
                              <a:solidFill>
                                <a:schemeClr val="bg2">
                                  <a:lumMod val="10000"/>
                                </a:schemeClr>
                              </a:solidFill>
                              <a:latin typeface="Cambria Math" panose="02040503050406030204" pitchFamily="18" charset="0"/>
                            </a:rPr>
                          </m:ctrlPr>
                        </m:fPr>
                        <m:num>
                          <m:r>
                            <a:rPr lang="es-ES" sz="2000" i="1">
                              <a:solidFill>
                                <a:schemeClr val="bg2">
                                  <a:lumMod val="10000"/>
                                </a:schemeClr>
                              </a:solidFill>
                              <a:latin typeface="Cambria Math" panose="02040503050406030204" pitchFamily="18" charset="0"/>
                            </a:rPr>
                            <m:t>𝑟</m:t>
                          </m:r>
                          <m:r>
                            <a:rPr lang="es-ES" sz="2000" i="1">
                              <a:solidFill>
                                <a:schemeClr val="bg2">
                                  <a:lumMod val="10000"/>
                                </a:schemeClr>
                              </a:solidFill>
                              <a:latin typeface="Cambria Math" panose="02040503050406030204" pitchFamily="18" charset="0"/>
                              <a:ea typeface="Cambria Math" panose="02040503050406030204" pitchFamily="18" charset="0"/>
                            </a:rPr>
                            <m:t>×</m:t>
                          </m:r>
                          <m:sSub>
                            <m:sSubPr>
                              <m:ctrlPr>
                                <a:rPr lang="es-ES" sz="2000" i="1">
                                  <a:solidFill>
                                    <a:schemeClr val="bg2">
                                      <a:lumMod val="10000"/>
                                    </a:schemeClr>
                                  </a:solidFill>
                                  <a:latin typeface="Cambria Math" panose="02040503050406030204" pitchFamily="18" charset="0"/>
                                </a:rPr>
                              </m:ctrlPr>
                            </m:sSubPr>
                            <m:e>
                              <m:r>
                                <a:rPr lang="es-ES" sz="2000" i="1">
                                  <a:solidFill>
                                    <a:schemeClr val="bg2">
                                      <a:lumMod val="10000"/>
                                    </a:schemeClr>
                                  </a:solidFill>
                                  <a:latin typeface="Cambria Math" panose="02040503050406030204" pitchFamily="18" charset="0"/>
                                </a:rPr>
                                <m:t>(</m:t>
                              </m:r>
                              <m:sSup>
                                <m:sSupPr>
                                  <m:ctrlPr>
                                    <a:rPr lang="es-ES" sz="2000" i="1">
                                      <a:solidFill>
                                        <a:schemeClr val="accent1">
                                          <a:lumMod val="60000"/>
                                          <a:lumOff val="40000"/>
                                        </a:schemeClr>
                                      </a:solidFill>
                                      <a:latin typeface="Cambria Math" panose="02040503050406030204" pitchFamily="18" charset="0"/>
                                    </a:rPr>
                                  </m:ctrlPr>
                                </m:sSupPr>
                                <m:e>
                                  <m:r>
                                    <a:rPr lang="es-ES" sz="2000" i="1">
                                      <a:solidFill>
                                        <a:schemeClr val="accent1">
                                          <a:lumMod val="60000"/>
                                          <a:lumOff val="40000"/>
                                        </a:schemeClr>
                                      </a:solidFill>
                                      <a:latin typeface="Cambria Math" panose="02040503050406030204" pitchFamily="18" charset="0"/>
                                    </a:rPr>
                                    <m:t>𝑁</m:t>
                                  </m:r>
                                </m:e>
                                <m:sup>
                                  <m:r>
                                    <a:rPr lang="es-ES" sz="2000" i="1">
                                      <a:solidFill>
                                        <a:schemeClr val="accent1">
                                          <a:lumMod val="60000"/>
                                          <a:lumOff val="40000"/>
                                        </a:schemeClr>
                                      </a:solidFill>
                                      <a:latin typeface="Cambria Math" panose="02040503050406030204" pitchFamily="18" charset="0"/>
                                    </a:rPr>
                                    <m:t>𝑔</m:t>
                                  </m:r>
                                </m:sup>
                              </m:sSup>
                            </m:e>
                            <m:sub>
                              <m:r>
                                <a:rPr lang="es-ES" sz="2000" i="1">
                                  <a:solidFill>
                                    <a:schemeClr val="accent1">
                                      <a:lumMod val="60000"/>
                                      <a:lumOff val="40000"/>
                                    </a:schemeClr>
                                  </a:solidFill>
                                  <a:latin typeface="Cambria Math" panose="02040503050406030204" pitchFamily="18" charset="0"/>
                                </a:rPr>
                                <m:t>𝐶</m:t>
                              </m:r>
                            </m:sub>
                          </m:sSub>
                          <m:r>
                            <a:rPr lang="es-ES" sz="2000" i="1">
                              <a:solidFill>
                                <a:schemeClr val="bg2">
                                  <a:lumMod val="10000"/>
                                </a:schemeClr>
                              </a:solidFill>
                              <a:latin typeface="Cambria Math" panose="02040503050406030204" pitchFamily="18" charset="0"/>
                            </a:rPr>
                            <m:t>+</m:t>
                          </m:r>
                          <m:r>
                            <m:rPr>
                              <m:nor/>
                            </m:rPr>
                            <a:rPr lang="es-ES" sz="2000" dirty="0">
                              <a:solidFill>
                                <a:schemeClr val="bg2">
                                  <a:lumMod val="10000"/>
                                </a:schemeClr>
                              </a:solidFill>
                              <a:latin typeface="Amasis MT Pro" panose="02040504050005020304" pitchFamily="18" charset="0"/>
                            </a:rPr>
                            <m:t> </m:t>
                          </m:r>
                          <m:sSub>
                            <m:sSubPr>
                              <m:ctrlPr>
                                <a:rPr lang="es-ES" sz="2000" i="1">
                                  <a:solidFill>
                                    <a:schemeClr val="accent6"/>
                                  </a:solidFill>
                                  <a:latin typeface="Cambria Math" panose="02040503050406030204" pitchFamily="18" charset="0"/>
                                </a:rPr>
                              </m:ctrlPr>
                            </m:sSubPr>
                            <m:e>
                              <m:sSup>
                                <m:sSupPr>
                                  <m:ctrlPr>
                                    <a:rPr lang="es-ES" sz="2000" i="1">
                                      <a:solidFill>
                                        <a:schemeClr val="accent6"/>
                                      </a:solidFill>
                                      <a:latin typeface="Cambria Math" panose="02040503050406030204" pitchFamily="18" charset="0"/>
                                    </a:rPr>
                                  </m:ctrlPr>
                                </m:sSupPr>
                                <m:e>
                                  <m:r>
                                    <a:rPr lang="es-ES" sz="2000" i="1">
                                      <a:solidFill>
                                        <a:schemeClr val="accent6"/>
                                      </a:solidFill>
                                      <a:latin typeface="Cambria Math" panose="02040503050406030204" pitchFamily="18" charset="0"/>
                                    </a:rPr>
                                    <m:t>𝑁</m:t>
                                  </m:r>
                                </m:e>
                                <m:sup>
                                  <m:r>
                                    <a:rPr lang="es-ES" sz="2000" i="1">
                                      <a:solidFill>
                                        <a:schemeClr val="accent6"/>
                                      </a:solidFill>
                                      <a:latin typeface="Cambria Math" panose="02040503050406030204" pitchFamily="18" charset="0"/>
                                    </a:rPr>
                                    <m:t>𝑔</m:t>
                                  </m:r>
                                </m:sup>
                              </m:sSup>
                            </m:e>
                            <m:sub>
                              <m:r>
                                <a:rPr lang="es-ES" sz="2000" i="1">
                                  <a:solidFill>
                                    <a:schemeClr val="accent6"/>
                                  </a:solidFill>
                                  <a:latin typeface="Cambria Math" panose="02040503050406030204" pitchFamily="18" charset="0"/>
                                </a:rPr>
                                <m:t>𝑃</m:t>
                              </m:r>
                            </m:sub>
                          </m:sSub>
                          <m:r>
                            <a:rPr lang="es-ES" sz="2000" i="1">
                              <a:solidFill>
                                <a:schemeClr val="bg2">
                                  <a:lumMod val="10000"/>
                                </a:schemeClr>
                              </a:solidFill>
                              <a:latin typeface="Cambria Math" panose="02040503050406030204" pitchFamily="18" charset="0"/>
                            </a:rPr>
                            <m:t>)</m:t>
                          </m:r>
                        </m:num>
                        <m:den>
                          <m:r>
                            <a:rPr lang="es-ES" sz="2000" i="1">
                              <a:solidFill>
                                <a:schemeClr val="bg2">
                                  <a:lumMod val="10000"/>
                                </a:schemeClr>
                              </a:solidFill>
                              <a:latin typeface="Cambria Math" panose="02040503050406030204" pitchFamily="18" charset="0"/>
                            </a:rPr>
                            <m:t>𝐺</m:t>
                          </m:r>
                        </m:den>
                      </m:f>
                    </m:oMath>
                  </m:oMathPara>
                </a14:m>
                <a:endParaRPr lang="es-ES" sz="2000" dirty="0">
                  <a:solidFill>
                    <a:schemeClr val="accent1"/>
                  </a:solidFill>
                  <a:latin typeface="Amasis MT Pro" panose="02040504050005020304" pitchFamily="18" charset="0"/>
                </a:endParaRPr>
              </a:p>
              <a:p>
                <a:endParaRPr lang="es-ES" sz="1350" dirty="0">
                  <a:solidFill>
                    <a:schemeClr val="accent1"/>
                  </a:solidFill>
                </a:endParaRPr>
              </a:p>
            </p:txBody>
          </p:sp>
        </mc:Choice>
        <mc:Fallback>
          <p:sp>
            <p:nvSpPr>
              <p:cNvPr id="7" name="CuadroTexto 6">
                <a:extLst>
                  <a:ext uri="{FF2B5EF4-FFF2-40B4-BE49-F238E27FC236}">
                    <a16:creationId xmlns:a16="http://schemas.microsoft.com/office/drawing/2014/main" id="{2801F018-4CB2-5723-6269-C367DF30A350}"/>
                  </a:ext>
                </a:extLst>
              </p:cNvPr>
              <p:cNvSpPr txBox="1">
                <a:spLocks noRot="1" noChangeAspect="1" noMove="1" noResize="1" noEditPoints="1" noAdjustHandles="1" noChangeArrowheads="1" noChangeShapeType="1" noTextEdit="1"/>
              </p:cNvSpPr>
              <p:nvPr/>
            </p:nvSpPr>
            <p:spPr>
              <a:xfrm>
                <a:off x="5373857" y="912388"/>
                <a:ext cx="2737091" cy="911596"/>
              </a:xfrm>
              <a:prstGeom prst="rect">
                <a:avLst/>
              </a:prstGeom>
              <a:blipFill>
                <a:blip r:embed="rId10"/>
                <a:stretch>
                  <a:fillRect/>
                </a:stretch>
              </a:blipFill>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9" name="CuadroTexto 8">
                <a:extLst>
                  <a:ext uri="{FF2B5EF4-FFF2-40B4-BE49-F238E27FC236}">
                    <a16:creationId xmlns:a16="http://schemas.microsoft.com/office/drawing/2014/main" id="{276A4A7E-3DE1-A9F1-ED3B-C263A46859A0}"/>
                  </a:ext>
                </a:extLst>
              </p:cNvPr>
              <p:cNvSpPr txBox="1"/>
              <p:nvPr/>
            </p:nvSpPr>
            <p:spPr>
              <a:xfrm>
                <a:off x="211374" y="3835831"/>
                <a:ext cx="2737091" cy="9115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sz="2000" i="1">
                          <a:solidFill>
                            <a:schemeClr val="bg2">
                              <a:lumMod val="10000"/>
                            </a:schemeClr>
                          </a:solidFill>
                          <a:latin typeface="Cambria Math" panose="02040503050406030204" pitchFamily="18" charset="0"/>
                        </a:rPr>
                        <m:t>+</m:t>
                      </m:r>
                      <m:f>
                        <m:fPr>
                          <m:ctrlPr>
                            <a:rPr lang="es-ES" sz="2000" i="1">
                              <a:solidFill>
                                <a:schemeClr val="bg2">
                                  <a:lumMod val="10000"/>
                                </a:schemeClr>
                              </a:solidFill>
                              <a:latin typeface="Cambria Math" panose="02040503050406030204" pitchFamily="18" charset="0"/>
                            </a:rPr>
                          </m:ctrlPr>
                        </m:fPr>
                        <m:num>
                          <m:r>
                            <a:rPr lang="es-ES" sz="2000" i="1">
                              <a:solidFill>
                                <a:schemeClr val="bg2">
                                  <a:lumMod val="10000"/>
                                </a:schemeClr>
                              </a:solidFill>
                              <a:latin typeface="Cambria Math" panose="02040503050406030204" pitchFamily="18" charset="0"/>
                            </a:rPr>
                            <m:t>𝑟</m:t>
                          </m:r>
                          <m:r>
                            <a:rPr lang="es-ES" sz="2000" i="1">
                              <a:solidFill>
                                <a:schemeClr val="bg2">
                                  <a:lumMod val="10000"/>
                                </a:schemeClr>
                              </a:solidFill>
                              <a:latin typeface="Cambria Math" panose="02040503050406030204" pitchFamily="18" charset="0"/>
                              <a:ea typeface="Cambria Math" panose="02040503050406030204" pitchFamily="18" charset="0"/>
                            </a:rPr>
                            <m:t>×</m:t>
                          </m:r>
                          <m:sSub>
                            <m:sSubPr>
                              <m:ctrlPr>
                                <a:rPr lang="es-ES" sz="2000" i="1">
                                  <a:solidFill>
                                    <a:schemeClr val="bg2">
                                      <a:lumMod val="10000"/>
                                    </a:schemeClr>
                                  </a:solidFill>
                                  <a:latin typeface="Cambria Math" panose="02040503050406030204" pitchFamily="18" charset="0"/>
                                </a:rPr>
                              </m:ctrlPr>
                            </m:sSubPr>
                            <m:e>
                              <m:r>
                                <a:rPr lang="es-ES" sz="2000" i="1">
                                  <a:solidFill>
                                    <a:schemeClr val="bg2">
                                      <a:lumMod val="10000"/>
                                    </a:schemeClr>
                                  </a:solidFill>
                                  <a:latin typeface="Cambria Math" panose="02040503050406030204" pitchFamily="18" charset="0"/>
                                </a:rPr>
                                <m:t>(</m:t>
                              </m:r>
                              <m:sSup>
                                <m:sSupPr>
                                  <m:ctrlPr>
                                    <a:rPr lang="es-ES" sz="2000" i="1">
                                      <a:solidFill>
                                        <a:schemeClr val="accent1">
                                          <a:lumMod val="60000"/>
                                          <a:lumOff val="40000"/>
                                        </a:schemeClr>
                                      </a:solidFill>
                                      <a:latin typeface="Cambria Math" panose="02040503050406030204" pitchFamily="18" charset="0"/>
                                    </a:rPr>
                                  </m:ctrlPr>
                                </m:sSupPr>
                                <m:e>
                                  <m:r>
                                    <a:rPr lang="es-ES" sz="2000" i="1">
                                      <a:solidFill>
                                        <a:schemeClr val="accent1">
                                          <a:lumMod val="60000"/>
                                          <a:lumOff val="40000"/>
                                        </a:schemeClr>
                                      </a:solidFill>
                                      <a:latin typeface="Cambria Math" panose="02040503050406030204" pitchFamily="18" charset="0"/>
                                    </a:rPr>
                                    <m:t>𝑁</m:t>
                                  </m:r>
                                </m:e>
                                <m:sup>
                                  <m:r>
                                    <a:rPr lang="es-ES" sz="2000" i="1">
                                      <a:solidFill>
                                        <a:schemeClr val="accent1">
                                          <a:lumMod val="60000"/>
                                          <a:lumOff val="40000"/>
                                        </a:schemeClr>
                                      </a:solidFill>
                                      <a:latin typeface="Cambria Math" panose="02040503050406030204" pitchFamily="18" charset="0"/>
                                    </a:rPr>
                                    <m:t>𝑔</m:t>
                                  </m:r>
                                </m:sup>
                              </m:sSup>
                            </m:e>
                            <m:sub>
                              <m:r>
                                <a:rPr lang="es-ES" sz="2000" i="1">
                                  <a:solidFill>
                                    <a:schemeClr val="accent1">
                                      <a:lumMod val="60000"/>
                                      <a:lumOff val="40000"/>
                                    </a:schemeClr>
                                  </a:solidFill>
                                  <a:latin typeface="Cambria Math" panose="02040503050406030204" pitchFamily="18" charset="0"/>
                                </a:rPr>
                                <m:t>𝐶</m:t>
                              </m:r>
                            </m:sub>
                          </m:sSub>
                          <m:r>
                            <a:rPr lang="es-ES" sz="2000" i="1">
                              <a:solidFill>
                                <a:schemeClr val="bg2">
                                  <a:lumMod val="10000"/>
                                </a:schemeClr>
                              </a:solidFill>
                              <a:latin typeface="Cambria Math" panose="02040503050406030204" pitchFamily="18" charset="0"/>
                            </a:rPr>
                            <m:t>+</m:t>
                          </m:r>
                          <m:r>
                            <m:rPr>
                              <m:nor/>
                            </m:rPr>
                            <a:rPr lang="es-ES" sz="2000" dirty="0">
                              <a:solidFill>
                                <a:schemeClr val="bg2">
                                  <a:lumMod val="10000"/>
                                </a:schemeClr>
                              </a:solidFill>
                              <a:latin typeface="Amasis MT Pro" panose="02040504050005020304" pitchFamily="18" charset="0"/>
                            </a:rPr>
                            <m:t> </m:t>
                          </m:r>
                          <m:sSub>
                            <m:sSubPr>
                              <m:ctrlPr>
                                <a:rPr lang="es-ES" sz="2000" i="1">
                                  <a:solidFill>
                                    <a:schemeClr val="accent6"/>
                                  </a:solidFill>
                                  <a:latin typeface="Cambria Math" panose="02040503050406030204" pitchFamily="18" charset="0"/>
                                </a:rPr>
                              </m:ctrlPr>
                            </m:sSubPr>
                            <m:e>
                              <m:sSup>
                                <m:sSupPr>
                                  <m:ctrlPr>
                                    <a:rPr lang="es-ES" sz="2000" i="1">
                                      <a:solidFill>
                                        <a:schemeClr val="accent6"/>
                                      </a:solidFill>
                                      <a:latin typeface="Cambria Math" panose="02040503050406030204" pitchFamily="18" charset="0"/>
                                    </a:rPr>
                                  </m:ctrlPr>
                                </m:sSupPr>
                                <m:e>
                                  <m:r>
                                    <a:rPr lang="es-ES" sz="2000" i="1">
                                      <a:solidFill>
                                        <a:schemeClr val="accent6"/>
                                      </a:solidFill>
                                      <a:latin typeface="Cambria Math" panose="02040503050406030204" pitchFamily="18" charset="0"/>
                                    </a:rPr>
                                    <m:t>𝑁</m:t>
                                  </m:r>
                                </m:e>
                                <m:sup>
                                  <m:r>
                                    <a:rPr lang="es-ES" sz="2000" i="1">
                                      <a:solidFill>
                                        <a:schemeClr val="accent6"/>
                                      </a:solidFill>
                                      <a:latin typeface="Cambria Math" panose="02040503050406030204" pitchFamily="18" charset="0"/>
                                    </a:rPr>
                                    <m:t>𝑔</m:t>
                                  </m:r>
                                </m:sup>
                              </m:sSup>
                            </m:e>
                            <m:sub>
                              <m:r>
                                <a:rPr lang="es-ES" sz="2000" i="1">
                                  <a:solidFill>
                                    <a:schemeClr val="accent6"/>
                                  </a:solidFill>
                                  <a:latin typeface="Cambria Math" panose="02040503050406030204" pitchFamily="18" charset="0"/>
                                </a:rPr>
                                <m:t>𝑃</m:t>
                              </m:r>
                            </m:sub>
                          </m:sSub>
                          <m:r>
                            <a:rPr lang="es-ES" sz="2000" i="1">
                              <a:solidFill>
                                <a:schemeClr val="bg2">
                                  <a:lumMod val="10000"/>
                                </a:schemeClr>
                              </a:solidFill>
                              <a:latin typeface="Cambria Math" panose="02040503050406030204" pitchFamily="18" charset="0"/>
                            </a:rPr>
                            <m:t>)</m:t>
                          </m:r>
                        </m:num>
                        <m:den>
                          <m:r>
                            <a:rPr lang="es-ES" sz="2000" i="1">
                              <a:solidFill>
                                <a:schemeClr val="bg2">
                                  <a:lumMod val="10000"/>
                                </a:schemeClr>
                              </a:solidFill>
                              <a:latin typeface="Cambria Math" panose="02040503050406030204" pitchFamily="18" charset="0"/>
                            </a:rPr>
                            <m:t>𝐺</m:t>
                          </m:r>
                        </m:den>
                      </m:f>
                    </m:oMath>
                  </m:oMathPara>
                </a14:m>
                <a:endParaRPr lang="es-ES" sz="2000" dirty="0">
                  <a:solidFill>
                    <a:schemeClr val="accent1"/>
                  </a:solidFill>
                  <a:latin typeface="Amasis MT Pro" panose="02040504050005020304" pitchFamily="18" charset="0"/>
                </a:endParaRPr>
              </a:p>
              <a:p>
                <a:endParaRPr lang="es-ES" sz="1350" dirty="0">
                  <a:solidFill>
                    <a:schemeClr val="accent1"/>
                  </a:solidFill>
                </a:endParaRPr>
              </a:p>
            </p:txBody>
          </p:sp>
        </mc:Choice>
        <mc:Fallback>
          <p:sp>
            <p:nvSpPr>
              <p:cNvPr id="9" name="CuadroTexto 8">
                <a:extLst>
                  <a:ext uri="{FF2B5EF4-FFF2-40B4-BE49-F238E27FC236}">
                    <a16:creationId xmlns:a16="http://schemas.microsoft.com/office/drawing/2014/main" id="{276A4A7E-3DE1-A9F1-ED3B-C263A46859A0}"/>
                  </a:ext>
                </a:extLst>
              </p:cNvPr>
              <p:cNvSpPr txBox="1">
                <a:spLocks noRot="1" noChangeAspect="1" noMove="1" noResize="1" noEditPoints="1" noAdjustHandles="1" noChangeArrowheads="1" noChangeShapeType="1" noTextEdit="1"/>
              </p:cNvSpPr>
              <p:nvPr/>
            </p:nvSpPr>
            <p:spPr>
              <a:xfrm>
                <a:off x="211374" y="3835831"/>
                <a:ext cx="2737091" cy="911596"/>
              </a:xfrm>
              <a:prstGeom prst="rect">
                <a:avLst/>
              </a:prstGeom>
              <a:blipFill>
                <a:blip r:embed="rId11"/>
                <a:stretch>
                  <a:fillRect/>
                </a:stretch>
              </a:blipFill>
            </p:spPr>
            <p:txBody>
              <a:bodyPr/>
              <a:lstStyle/>
              <a:p>
                <a:r>
                  <a:rPr lang="es-ES">
                    <a:noFill/>
                  </a:rPr>
                  <a:t> </a:t>
                </a:r>
              </a:p>
            </p:txBody>
          </p:sp>
        </mc:Fallback>
      </mc:AlternateContent>
      <p:sp>
        <p:nvSpPr>
          <p:cNvPr id="10" name="Flecha: curvada hacia abajo 9">
            <a:extLst>
              <a:ext uri="{FF2B5EF4-FFF2-40B4-BE49-F238E27FC236}">
                <a16:creationId xmlns:a16="http://schemas.microsoft.com/office/drawing/2014/main" id="{2EAA375A-4617-A3EF-2110-0E2823D976A8}"/>
              </a:ext>
            </a:extLst>
          </p:cNvPr>
          <p:cNvSpPr/>
          <p:nvPr/>
        </p:nvSpPr>
        <p:spPr>
          <a:xfrm rot="18303438" flipH="1" flipV="1">
            <a:off x="4093406" y="5152149"/>
            <a:ext cx="1252208" cy="502571"/>
          </a:xfrm>
          <a:prstGeom prst="curvedDownArrow">
            <a:avLst>
              <a:gd name="adj1" fmla="val 25000"/>
              <a:gd name="adj2" fmla="val 50000"/>
              <a:gd name="adj3" fmla="val 31735"/>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dirty="0">
              <a:solidFill>
                <a:schemeClr val="tx1"/>
              </a:solidFill>
            </a:endParaRPr>
          </a:p>
        </p:txBody>
      </p:sp>
      <p:sp>
        <p:nvSpPr>
          <p:cNvPr id="11" name="Flecha: curvada hacia abajo 10">
            <a:extLst>
              <a:ext uri="{FF2B5EF4-FFF2-40B4-BE49-F238E27FC236}">
                <a16:creationId xmlns:a16="http://schemas.microsoft.com/office/drawing/2014/main" id="{053402D2-5D32-60C3-EFDD-AD00E9D1D843}"/>
              </a:ext>
            </a:extLst>
          </p:cNvPr>
          <p:cNvSpPr/>
          <p:nvPr/>
        </p:nvSpPr>
        <p:spPr>
          <a:xfrm rot="19248949" flipV="1">
            <a:off x="3953232" y="4931514"/>
            <a:ext cx="848830" cy="412812"/>
          </a:xfrm>
          <a:prstGeom prst="curved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dirty="0">
              <a:solidFill>
                <a:schemeClr val="tx1"/>
              </a:solidFill>
            </a:endParaRPr>
          </a:p>
        </p:txBody>
      </p:sp>
      <mc:AlternateContent xmlns:mc="http://schemas.openxmlformats.org/markup-compatibility/2006">
        <mc:Choice xmlns:a14="http://schemas.microsoft.com/office/drawing/2010/main" Requires="a14">
          <p:sp>
            <p:nvSpPr>
              <p:cNvPr id="12" name="CuadroTexto 11">
                <a:extLst>
                  <a:ext uri="{FF2B5EF4-FFF2-40B4-BE49-F238E27FC236}">
                    <a16:creationId xmlns:a16="http://schemas.microsoft.com/office/drawing/2014/main" id="{C0AEB49F-C594-C2C3-19EB-9A022DC8BF26}"/>
                  </a:ext>
                </a:extLst>
              </p:cNvPr>
              <p:cNvSpPr txBox="1"/>
              <p:nvPr/>
            </p:nvSpPr>
            <p:spPr>
              <a:xfrm>
                <a:off x="3918648" y="4747427"/>
                <a:ext cx="59407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sz="2400" i="1" smtClean="0">
                          <a:solidFill>
                            <a:schemeClr val="accent6"/>
                          </a:solidFill>
                          <a:latin typeface="Cambria Math" panose="02040503050406030204" pitchFamily="18" charset="0"/>
                        </a:rPr>
                        <m:t>+1</m:t>
                      </m:r>
                    </m:oMath>
                  </m:oMathPara>
                </a14:m>
                <a:endParaRPr lang="es-ES" sz="2400" dirty="0">
                  <a:solidFill>
                    <a:schemeClr val="accent6"/>
                  </a:solidFill>
                  <a:latin typeface="Amasis MT Pro" panose="02040504050005020304" pitchFamily="18" charset="0"/>
                </a:endParaRPr>
              </a:p>
            </p:txBody>
          </p:sp>
        </mc:Choice>
        <mc:Fallback>
          <p:sp>
            <p:nvSpPr>
              <p:cNvPr id="12" name="CuadroTexto 11">
                <a:extLst>
                  <a:ext uri="{FF2B5EF4-FFF2-40B4-BE49-F238E27FC236}">
                    <a16:creationId xmlns:a16="http://schemas.microsoft.com/office/drawing/2014/main" id="{C0AEB49F-C594-C2C3-19EB-9A022DC8BF26}"/>
                  </a:ext>
                </a:extLst>
              </p:cNvPr>
              <p:cNvSpPr txBox="1">
                <a:spLocks noRot="1" noChangeAspect="1" noMove="1" noResize="1" noEditPoints="1" noAdjustHandles="1" noChangeArrowheads="1" noChangeShapeType="1" noTextEdit="1"/>
              </p:cNvSpPr>
              <p:nvPr/>
            </p:nvSpPr>
            <p:spPr>
              <a:xfrm>
                <a:off x="3918648" y="4747427"/>
                <a:ext cx="594074" cy="461665"/>
              </a:xfrm>
              <a:prstGeom prst="rect">
                <a:avLst/>
              </a:prstGeom>
              <a:blipFill>
                <a:blip r:embed="rId12"/>
                <a:stretch>
                  <a:fillRect r="-2062"/>
                </a:stretch>
              </a:blipFill>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13" name="CuadroTexto 12">
                <a:extLst>
                  <a:ext uri="{FF2B5EF4-FFF2-40B4-BE49-F238E27FC236}">
                    <a16:creationId xmlns:a16="http://schemas.microsoft.com/office/drawing/2014/main" id="{ED8B0B40-3AF7-0950-37E2-0862831BD8D4}"/>
                  </a:ext>
                </a:extLst>
              </p:cNvPr>
              <p:cNvSpPr txBox="1"/>
              <p:nvPr/>
            </p:nvSpPr>
            <p:spPr>
              <a:xfrm>
                <a:off x="3291840" y="1541796"/>
                <a:ext cx="59407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sz="2400" i="1">
                          <a:solidFill>
                            <a:schemeClr val="accent1"/>
                          </a:solidFill>
                          <a:latin typeface="Cambria Math" panose="02040503050406030204" pitchFamily="18" charset="0"/>
                        </a:rPr>
                        <m:t>+1</m:t>
                      </m:r>
                    </m:oMath>
                  </m:oMathPara>
                </a14:m>
                <a:endParaRPr lang="es-ES" sz="2400" dirty="0">
                  <a:solidFill>
                    <a:schemeClr val="accent1"/>
                  </a:solidFill>
                  <a:latin typeface="Amasis MT Pro" panose="02040504050005020304" pitchFamily="18" charset="0"/>
                </a:endParaRPr>
              </a:p>
            </p:txBody>
          </p:sp>
        </mc:Choice>
        <mc:Fallback>
          <p:sp>
            <p:nvSpPr>
              <p:cNvPr id="13" name="CuadroTexto 12">
                <a:extLst>
                  <a:ext uri="{FF2B5EF4-FFF2-40B4-BE49-F238E27FC236}">
                    <a16:creationId xmlns:a16="http://schemas.microsoft.com/office/drawing/2014/main" id="{ED8B0B40-3AF7-0950-37E2-0862831BD8D4}"/>
                  </a:ext>
                </a:extLst>
              </p:cNvPr>
              <p:cNvSpPr txBox="1">
                <a:spLocks noRot="1" noChangeAspect="1" noMove="1" noResize="1" noEditPoints="1" noAdjustHandles="1" noChangeArrowheads="1" noChangeShapeType="1" noTextEdit="1"/>
              </p:cNvSpPr>
              <p:nvPr/>
            </p:nvSpPr>
            <p:spPr>
              <a:xfrm>
                <a:off x="3291840" y="1541796"/>
                <a:ext cx="594074" cy="461665"/>
              </a:xfrm>
              <a:prstGeom prst="rect">
                <a:avLst/>
              </a:prstGeom>
              <a:blipFill>
                <a:blip r:embed="rId13"/>
                <a:stretch>
                  <a:fillRect r="-2062"/>
                </a:stretch>
              </a:blipFill>
            </p:spPr>
            <p:txBody>
              <a:bodyPr/>
              <a:lstStyle/>
              <a:p>
                <a:r>
                  <a:rPr lang="es-ES">
                    <a:noFill/>
                  </a:rPr>
                  <a:t> </a:t>
                </a:r>
              </a:p>
            </p:txBody>
          </p:sp>
        </mc:Fallback>
      </mc:AlternateContent>
      <p:sp>
        <p:nvSpPr>
          <p:cNvPr id="14" name="Flecha: curvada hacia abajo 13">
            <a:extLst>
              <a:ext uri="{FF2B5EF4-FFF2-40B4-BE49-F238E27FC236}">
                <a16:creationId xmlns:a16="http://schemas.microsoft.com/office/drawing/2014/main" id="{59BB3CC7-5C69-BF61-8B03-100AAC6611A5}"/>
              </a:ext>
            </a:extLst>
          </p:cNvPr>
          <p:cNvSpPr/>
          <p:nvPr/>
        </p:nvSpPr>
        <p:spPr>
          <a:xfrm rot="8861414" flipH="1">
            <a:off x="4743237" y="5076106"/>
            <a:ext cx="3446225" cy="901915"/>
          </a:xfrm>
          <a:prstGeom prst="curvedDownArrow">
            <a:avLst>
              <a:gd name="adj1" fmla="val 28660"/>
              <a:gd name="adj2" fmla="val 50000"/>
              <a:gd name="adj3" fmla="val 15721"/>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dirty="0">
              <a:solidFill>
                <a:schemeClr val="tx1"/>
              </a:solidFill>
            </a:endParaRPr>
          </a:p>
        </p:txBody>
      </p:sp>
      <mc:AlternateContent xmlns:mc="http://schemas.openxmlformats.org/markup-compatibility/2006">
        <mc:Choice xmlns:a14="http://schemas.microsoft.com/office/drawing/2010/main" Requires="a14">
          <p:sp>
            <p:nvSpPr>
              <p:cNvPr id="15" name="CuadroTexto 14">
                <a:extLst>
                  <a:ext uri="{FF2B5EF4-FFF2-40B4-BE49-F238E27FC236}">
                    <a16:creationId xmlns:a16="http://schemas.microsoft.com/office/drawing/2014/main" id="{D21746ED-B31F-BD81-6DB8-9266EC8E2A8C}"/>
                  </a:ext>
                </a:extLst>
              </p:cNvPr>
              <p:cNvSpPr txBox="1"/>
              <p:nvPr/>
            </p:nvSpPr>
            <p:spPr>
              <a:xfrm>
                <a:off x="6661354" y="5771613"/>
                <a:ext cx="2482646" cy="369332"/>
              </a:xfrm>
              <a:prstGeom prst="rect">
                <a:avLst/>
              </a:prstGeom>
              <a:noFill/>
            </p:spPr>
            <p:txBody>
              <a:bodyPr wrap="square" rtlCol="0">
                <a:spAutoFit/>
              </a:bodyPr>
              <a:lstStyle/>
              <a:p>
                <a14:m>
                  <m:oMath xmlns:m="http://schemas.openxmlformats.org/officeDocument/2006/math">
                    <m:r>
                      <a:rPr lang="es-ES" i="1">
                        <a:solidFill>
                          <a:schemeClr val="bg2">
                            <a:lumMod val="10000"/>
                          </a:schemeClr>
                        </a:solidFill>
                        <a:latin typeface="Cambria Math" panose="02040503050406030204" pitchFamily="18" charset="0"/>
                      </a:rPr>
                      <m:t>−</m:t>
                    </m:r>
                  </m:oMath>
                </a14:m>
                <a:r>
                  <a:rPr lang="es-ES" dirty="0">
                    <a:solidFill>
                      <a:schemeClr val="accent6"/>
                    </a:solidFill>
                    <a:latin typeface="Amasis MT Pro" panose="02040504050005020304" pitchFamily="18" charset="0"/>
                  </a:rPr>
                  <a:t> </a:t>
                </a:r>
                <a:r>
                  <a:rPr lang="el-GR" dirty="0">
                    <a:solidFill>
                      <a:schemeClr val="bg2">
                        <a:lumMod val="10000"/>
                      </a:schemeClr>
                    </a:solidFill>
                    <a:latin typeface="Amasis MT Pro" panose="02040504050005020304" pitchFamily="18" charset="0"/>
                    <a:cs typeface="Adobe Devanagari" panose="02040503050201020203" pitchFamily="18" charset="0"/>
                  </a:rPr>
                  <a:t>β</a:t>
                </a:r>
                <a:r>
                  <a:rPr lang="es-ES" dirty="0">
                    <a:solidFill>
                      <a:schemeClr val="bg2">
                        <a:lumMod val="10000"/>
                      </a:schemeClr>
                    </a:solidFill>
                    <a:latin typeface="Amasis MT Pro" panose="02040504050005020304" pitchFamily="18" charset="0"/>
                    <a:cs typeface="Times New Roman" panose="02020603050405020304" pitchFamily="18" charset="0"/>
                  </a:rPr>
                  <a:t> </a:t>
                </a:r>
                <a:r>
                  <a:rPr lang="es-ES" dirty="0">
                    <a:solidFill>
                      <a:schemeClr val="bg2">
                        <a:lumMod val="10000"/>
                      </a:schemeClr>
                    </a:solidFill>
                    <a:latin typeface="Amasis MT Pro" panose="02040504050005020304" pitchFamily="18" charset="0"/>
                    <a:cs typeface="Adobe Devanagari" panose="02040503050201020203" pitchFamily="18" charset="0"/>
                  </a:rPr>
                  <a:t>Pool </a:t>
                </a:r>
                <a:r>
                  <a:rPr lang="es-ES" dirty="0" err="1">
                    <a:solidFill>
                      <a:schemeClr val="bg2">
                        <a:lumMod val="10000"/>
                      </a:schemeClr>
                    </a:solidFill>
                    <a:latin typeface="Amasis MT Pro" panose="02040504050005020304" pitchFamily="18" charset="0"/>
                    <a:cs typeface="Adobe Devanagari" panose="02040503050201020203" pitchFamily="18" charset="0"/>
                  </a:rPr>
                  <a:t>Punishment</a:t>
                </a:r>
                <a:endParaRPr lang="es-ES" dirty="0">
                  <a:solidFill>
                    <a:schemeClr val="bg2">
                      <a:lumMod val="10000"/>
                    </a:schemeClr>
                  </a:solidFill>
                  <a:latin typeface="Amasis MT Pro" panose="02040504050005020304" pitchFamily="18" charset="0"/>
                  <a:cs typeface="Adobe Devanagari" panose="02040503050201020203" pitchFamily="18" charset="0"/>
                </a:endParaRPr>
              </a:p>
            </p:txBody>
          </p:sp>
        </mc:Choice>
        <mc:Fallback>
          <p:sp>
            <p:nvSpPr>
              <p:cNvPr id="15" name="CuadroTexto 14">
                <a:extLst>
                  <a:ext uri="{FF2B5EF4-FFF2-40B4-BE49-F238E27FC236}">
                    <a16:creationId xmlns:a16="http://schemas.microsoft.com/office/drawing/2014/main" id="{D21746ED-B31F-BD81-6DB8-9266EC8E2A8C}"/>
                  </a:ext>
                </a:extLst>
              </p:cNvPr>
              <p:cNvSpPr txBox="1">
                <a:spLocks noRot="1" noChangeAspect="1" noMove="1" noResize="1" noEditPoints="1" noAdjustHandles="1" noChangeArrowheads="1" noChangeShapeType="1" noTextEdit="1"/>
              </p:cNvSpPr>
              <p:nvPr/>
            </p:nvSpPr>
            <p:spPr>
              <a:xfrm>
                <a:off x="6661354" y="5771613"/>
                <a:ext cx="2482646" cy="369332"/>
              </a:xfrm>
              <a:prstGeom prst="rect">
                <a:avLst/>
              </a:prstGeom>
              <a:blipFill>
                <a:blip r:embed="rId14"/>
                <a:stretch>
                  <a:fillRect t="-11667" b="-26667"/>
                </a:stretch>
              </a:blipFill>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18" name="CuadroTexto 17">
                <a:extLst>
                  <a:ext uri="{FF2B5EF4-FFF2-40B4-BE49-F238E27FC236}">
                    <a16:creationId xmlns:a16="http://schemas.microsoft.com/office/drawing/2014/main" id="{9FB9068B-F4B2-3E67-AE94-D3FF9964E036}"/>
                  </a:ext>
                </a:extLst>
              </p:cNvPr>
              <p:cNvSpPr txBox="1"/>
              <p:nvPr/>
            </p:nvSpPr>
            <p:spPr>
              <a:xfrm>
                <a:off x="6661354" y="6174957"/>
                <a:ext cx="1794985" cy="673518"/>
              </a:xfrm>
              <a:prstGeom prst="rect">
                <a:avLst/>
              </a:prstGeom>
              <a:noFill/>
            </p:spPr>
            <p:txBody>
              <a:bodyPr wrap="square">
                <a:spAutoFit/>
              </a:bodyPr>
              <a:lstStyle/>
              <a:p>
                <a:pPr algn="r"/>
                <a14:m>
                  <m:oMath xmlns:m="http://schemas.openxmlformats.org/officeDocument/2006/math">
                    <m:r>
                      <a:rPr lang="es-ES" i="1" smtClean="0">
                        <a:solidFill>
                          <a:schemeClr val="bg2">
                            <a:lumMod val="10000"/>
                          </a:schemeClr>
                        </a:solidFill>
                        <a:latin typeface="Cambria Math" panose="02040503050406030204" pitchFamily="18" charset="0"/>
                        <a:cs typeface="Times New Roman" panose="02020603050405020304" pitchFamily="18" charset="0"/>
                      </a:rPr>
                      <m:t>−</m:t>
                    </m:r>
                    <m:sSub>
                      <m:sSubPr>
                        <m:ctrlPr>
                          <a:rPr lang="es-ES" i="1">
                            <a:solidFill>
                              <a:schemeClr val="accent6"/>
                            </a:solidFill>
                            <a:latin typeface="Cambria Math" panose="02040503050406030204" pitchFamily="18" charset="0"/>
                          </a:rPr>
                        </m:ctrlPr>
                      </m:sSubPr>
                      <m:e>
                        <m:sSup>
                          <m:sSupPr>
                            <m:ctrlPr>
                              <a:rPr lang="es-ES" i="1">
                                <a:solidFill>
                                  <a:schemeClr val="accent6"/>
                                </a:solidFill>
                                <a:latin typeface="Cambria Math" panose="02040503050406030204" pitchFamily="18" charset="0"/>
                              </a:rPr>
                            </m:ctrlPr>
                          </m:sSupPr>
                          <m:e>
                            <m:r>
                              <m:rPr>
                                <m:nor/>
                              </m:rPr>
                              <a:rPr lang="es-ES">
                                <a:solidFill>
                                  <a:schemeClr val="accent6"/>
                                </a:solidFill>
                                <a:latin typeface="Amasis MT Pro" panose="02040504050005020304" pitchFamily="18" charset="0"/>
                              </a:rPr>
                              <m:t> </m:t>
                            </m:r>
                            <m:r>
                              <m:rPr>
                                <m:nor/>
                              </m:rPr>
                              <a:rPr lang="el-GR" dirty="0">
                                <a:solidFill>
                                  <a:schemeClr val="bg2">
                                    <a:lumMod val="10000"/>
                                  </a:schemeClr>
                                </a:solidFill>
                                <a:latin typeface="Amasis MT Pro" panose="02040504050005020304" pitchFamily="18" charset="0"/>
                                <a:cs typeface="Adobe Devanagari" panose="02040503050201020203" pitchFamily="18" charset="0"/>
                              </a:rPr>
                              <m:t>β</m:t>
                            </m:r>
                            <m:r>
                              <a:rPr lang="el-GR" i="1">
                                <a:solidFill>
                                  <a:schemeClr val="bg2">
                                    <a:lumMod val="10000"/>
                                  </a:schemeClr>
                                </a:solidFill>
                                <a:latin typeface="Cambria Math" panose="02040503050406030204" pitchFamily="18" charset="0"/>
                                <a:ea typeface="Cambria Math" panose="02040503050406030204" pitchFamily="18" charset="0"/>
                              </a:rPr>
                              <m:t>×</m:t>
                            </m:r>
                            <m:r>
                              <a:rPr lang="es-ES" i="1">
                                <a:solidFill>
                                  <a:schemeClr val="accent6"/>
                                </a:solidFill>
                                <a:latin typeface="Cambria Math" panose="02040503050406030204" pitchFamily="18" charset="0"/>
                              </a:rPr>
                              <m:t>𝑁</m:t>
                            </m:r>
                          </m:e>
                          <m:sup>
                            <m:r>
                              <a:rPr lang="es-ES" i="1">
                                <a:solidFill>
                                  <a:schemeClr val="accent6"/>
                                </a:solidFill>
                                <a:latin typeface="Cambria Math" panose="02040503050406030204" pitchFamily="18" charset="0"/>
                              </a:rPr>
                              <m:t>𝑔</m:t>
                            </m:r>
                          </m:sup>
                        </m:sSup>
                      </m:e>
                      <m:sub>
                        <m:r>
                          <a:rPr lang="es-ES" i="1">
                            <a:solidFill>
                              <a:schemeClr val="accent6"/>
                            </a:solidFill>
                            <a:latin typeface="Cambria Math" panose="02040503050406030204" pitchFamily="18" charset="0"/>
                          </a:rPr>
                          <m:t>𝑃</m:t>
                        </m:r>
                      </m:sub>
                    </m:sSub>
                  </m:oMath>
                </a14:m>
                <a:r>
                  <a:rPr lang="es-ES" dirty="0">
                    <a:solidFill>
                      <a:schemeClr val="accent6"/>
                    </a:solidFill>
                    <a:latin typeface="Amasis MT Pro" panose="02040504050005020304" pitchFamily="18" charset="0"/>
                    <a:cs typeface="Adobe Devanagari" panose="02040503050201020203" pitchFamily="18" charset="0"/>
                  </a:rPr>
                  <a:t> </a:t>
                </a:r>
                <a14:m>
                  <m:oMath xmlns:m="http://schemas.openxmlformats.org/officeDocument/2006/math">
                    <m:r>
                      <m:rPr>
                        <m:nor/>
                      </m:rPr>
                      <a:rPr lang="es-ES" dirty="0">
                        <a:solidFill>
                          <a:schemeClr val="bg2">
                            <a:lumMod val="10000"/>
                          </a:schemeClr>
                        </a:solidFill>
                        <a:latin typeface="Amasis MT Pro" panose="02040504050005020304" pitchFamily="18" charset="0"/>
                        <a:cs typeface="Adobe Devanagari" panose="02040503050201020203" pitchFamily="18" charset="0"/>
                      </a:rPr>
                      <m:t>Peer</m:t>
                    </m:r>
                    <m:r>
                      <m:rPr>
                        <m:nor/>
                      </m:rPr>
                      <a:rPr lang="es-ES" b="0" i="0" dirty="0" smtClean="0">
                        <a:solidFill>
                          <a:schemeClr val="bg2">
                            <a:lumMod val="10000"/>
                          </a:schemeClr>
                        </a:solidFill>
                        <a:latin typeface="Amasis MT Pro" panose="02040504050005020304" pitchFamily="18" charset="0"/>
                        <a:cs typeface="Adobe Devanagari" panose="02040503050201020203" pitchFamily="18" charset="0"/>
                      </a:rPr>
                      <m:t> </m:t>
                    </m:r>
                    <m:r>
                      <m:rPr>
                        <m:nor/>
                      </m:rPr>
                      <a:rPr lang="es-ES" dirty="0">
                        <a:solidFill>
                          <a:schemeClr val="bg2">
                            <a:lumMod val="10000"/>
                          </a:schemeClr>
                        </a:solidFill>
                        <a:latin typeface="Amasis MT Pro" panose="02040504050005020304" pitchFamily="18" charset="0"/>
                        <a:cs typeface="Adobe Devanagari" panose="02040503050201020203" pitchFamily="18" charset="0"/>
                      </a:rPr>
                      <m:t>Punishment</m:t>
                    </m:r>
                    <m:r>
                      <m:rPr>
                        <m:nor/>
                      </m:rPr>
                      <a:rPr lang="es-ES" dirty="0">
                        <a:solidFill>
                          <a:schemeClr val="bg2">
                            <a:lumMod val="10000"/>
                          </a:schemeClr>
                        </a:solidFill>
                        <a:latin typeface="Amasis MT Pro" panose="02040504050005020304" pitchFamily="18" charset="0"/>
                        <a:cs typeface="Adobe Devanagari" panose="02040503050201020203" pitchFamily="18" charset="0"/>
                      </a:rPr>
                      <m:t> </m:t>
                    </m:r>
                  </m:oMath>
                </a14:m>
                <a:endParaRPr lang="es-ES" dirty="0">
                  <a:solidFill>
                    <a:schemeClr val="accent6"/>
                  </a:solidFill>
                  <a:latin typeface="Amasis MT Pro" panose="02040504050005020304" pitchFamily="18" charset="0"/>
                  <a:cs typeface="Adobe Devanagari" panose="02040503050201020203" pitchFamily="18" charset="0"/>
                </a:endParaRPr>
              </a:p>
            </p:txBody>
          </p:sp>
        </mc:Choice>
        <mc:Fallback>
          <p:sp>
            <p:nvSpPr>
              <p:cNvPr id="18" name="CuadroTexto 17">
                <a:extLst>
                  <a:ext uri="{FF2B5EF4-FFF2-40B4-BE49-F238E27FC236}">
                    <a16:creationId xmlns:a16="http://schemas.microsoft.com/office/drawing/2014/main" id="{9FB9068B-F4B2-3E67-AE94-D3FF9964E036}"/>
                  </a:ext>
                </a:extLst>
              </p:cNvPr>
              <p:cNvSpPr txBox="1">
                <a:spLocks noRot="1" noChangeAspect="1" noMove="1" noResize="1" noEditPoints="1" noAdjustHandles="1" noChangeArrowheads="1" noChangeShapeType="1" noTextEdit="1"/>
              </p:cNvSpPr>
              <p:nvPr/>
            </p:nvSpPr>
            <p:spPr>
              <a:xfrm>
                <a:off x="6661354" y="6174957"/>
                <a:ext cx="1794985" cy="673518"/>
              </a:xfrm>
              <a:prstGeom prst="rect">
                <a:avLst/>
              </a:prstGeom>
              <a:blipFill>
                <a:blip r:embed="rId15"/>
                <a:stretch>
                  <a:fillRect/>
                </a:stretch>
              </a:blipFill>
            </p:spPr>
            <p:txBody>
              <a:bodyPr/>
              <a:lstStyle/>
              <a:p>
                <a:r>
                  <a:rPr lang="es-ES">
                    <a:noFill/>
                  </a:rPr>
                  <a:t> </a:t>
                </a:r>
              </a:p>
            </p:txBody>
          </p:sp>
        </mc:Fallback>
      </mc:AlternateContent>
      <p:pic>
        <p:nvPicPr>
          <p:cNvPr id="24" name="Imagen 23">
            <a:extLst>
              <a:ext uri="{FF2B5EF4-FFF2-40B4-BE49-F238E27FC236}">
                <a16:creationId xmlns:a16="http://schemas.microsoft.com/office/drawing/2014/main" id="{229AC1AF-F187-15DA-39D6-6ABD7BBFC965}"/>
              </a:ext>
            </a:extLst>
          </p:cNvPr>
          <p:cNvPicPr>
            <a:picLocks noChangeAspect="1"/>
          </p:cNvPicPr>
          <p:nvPr/>
        </p:nvPicPr>
        <p:blipFill>
          <a:blip r:embed="rId16"/>
          <a:stretch>
            <a:fillRect/>
          </a:stretch>
        </p:blipFill>
        <p:spPr>
          <a:xfrm>
            <a:off x="2600335" y="4709778"/>
            <a:ext cx="1130656" cy="1234419"/>
          </a:xfrm>
          <a:prstGeom prst="rect">
            <a:avLst/>
          </a:prstGeom>
        </p:spPr>
      </p:pic>
      <mc:AlternateContent xmlns:mc="http://schemas.openxmlformats.org/markup-compatibility/2006">
        <mc:Choice xmlns:a14="http://schemas.microsoft.com/office/drawing/2010/main" Requires="a14">
          <p:sp>
            <p:nvSpPr>
              <p:cNvPr id="25" name="CuadroTexto 24">
                <a:extLst>
                  <a:ext uri="{FF2B5EF4-FFF2-40B4-BE49-F238E27FC236}">
                    <a16:creationId xmlns:a16="http://schemas.microsoft.com/office/drawing/2014/main" id="{B2B9B38E-9821-89CD-D7AF-FD5A55EA98CB}"/>
                  </a:ext>
                </a:extLst>
              </p:cNvPr>
              <p:cNvSpPr txBox="1"/>
              <p:nvPr/>
            </p:nvSpPr>
            <p:spPr>
              <a:xfrm>
                <a:off x="4742991" y="4618375"/>
                <a:ext cx="2737091" cy="9115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sz="2000" i="1">
                          <a:solidFill>
                            <a:schemeClr val="bg2">
                              <a:lumMod val="10000"/>
                            </a:schemeClr>
                          </a:solidFill>
                          <a:latin typeface="Cambria Math" panose="02040503050406030204" pitchFamily="18" charset="0"/>
                        </a:rPr>
                        <m:t>+</m:t>
                      </m:r>
                      <m:f>
                        <m:fPr>
                          <m:ctrlPr>
                            <a:rPr lang="es-ES" sz="2000" i="1">
                              <a:solidFill>
                                <a:schemeClr val="bg2">
                                  <a:lumMod val="10000"/>
                                </a:schemeClr>
                              </a:solidFill>
                              <a:latin typeface="Cambria Math" panose="02040503050406030204" pitchFamily="18" charset="0"/>
                            </a:rPr>
                          </m:ctrlPr>
                        </m:fPr>
                        <m:num>
                          <m:r>
                            <a:rPr lang="es-ES" sz="2000" i="1">
                              <a:solidFill>
                                <a:schemeClr val="bg2">
                                  <a:lumMod val="10000"/>
                                </a:schemeClr>
                              </a:solidFill>
                              <a:latin typeface="Cambria Math" panose="02040503050406030204" pitchFamily="18" charset="0"/>
                            </a:rPr>
                            <m:t>𝑟</m:t>
                          </m:r>
                          <m:r>
                            <a:rPr lang="es-ES" sz="2000" i="1">
                              <a:solidFill>
                                <a:schemeClr val="bg2">
                                  <a:lumMod val="10000"/>
                                </a:schemeClr>
                              </a:solidFill>
                              <a:latin typeface="Cambria Math" panose="02040503050406030204" pitchFamily="18" charset="0"/>
                              <a:ea typeface="Cambria Math" panose="02040503050406030204" pitchFamily="18" charset="0"/>
                            </a:rPr>
                            <m:t>×</m:t>
                          </m:r>
                          <m:sSub>
                            <m:sSubPr>
                              <m:ctrlPr>
                                <a:rPr lang="es-ES" sz="2000" i="1">
                                  <a:solidFill>
                                    <a:schemeClr val="bg2">
                                      <a:lumMod val="10000"/>
                                    </a:schemeClr>
                                  </a:solidFill>
                                  <a:latin typeface="Cambria Math" panose="02040503050406030204" pitchFamily="18" charset="0"/>
                                </a:rPr>
                              </m:ctrlPr>
                            </m:sSubPr>
                            <m:e>
                              <m:r>
                                <a:rPr lang="es-ES" sz="2000" i="1">
                                  <a:solidFill>
                                    <a:schemeClr val="bg2">
                                      <a:lumMod val="10000"/>
                                    </a:schemeClr>
                                  </a:solidFill>
                                  <a:latin typeface="Cambria Math" panose="02040503050406030204" pitchFamily="18" charset="0"/>
                                </a:rPr>
                                <m:t>(</m:t>
                              </m:r>
                              <m:sSup>
                                <m:sSupPr>
                                  <m:ctrlPr>
                                    <a:rPr lang="es-ES" sz="2000" i="1">
                                      <a:solidFill>
                                        <a:schemeClr val="accent1">
                                          <a:lumMod val="60000"/>
                                          <a:lumOff val="40000"/>
                                        </a:schemeClr>
                                      </a:solidFill>
                                      <a:latin typeface="Cambria Math" panose="02040503050406030204" pitchFamily="18" charset="0"/>
                                    </a:rPr>
                                  </m:ctrlPr>
                                </m:sSupPr>
                                <m:e>
                                  <m:r>
                                    <a:rPr lang="es-ES" sz="2000" i="1">
                                      <a:solidFill>
                                        <a:schemeClr val="accent1">
                                          <a:lumMod val="60000"/>
                                          <a:lumOff val="40000"/>
                                        </a:schemeClr>
                                      </a:solidFill>
                                      <a:latin typeface="Cambria Math" panose="02040503050406030204" pitchFamily="18" charset="0"/>
                                    </a:rPr>
                                    <m:t>𝑁</m:t>
                                  </m:r>
                                </m:e>
                                <m:sup>
                                  <m:r>
                                    <a:rPr lang="es-ES" sz="2000" i="1">
                                      <a:solidFill>
                                        <a:schemeClr val="accent1">
                                          <a:lumMod val="60000"/>
                                          <a:lumOff val="40000"/>
                                        </a:schemeClr>
                                      </a:solidFill>
                                      <a:latin typeface="Cambria Math" panose="02040503050406030204" pitchFamily="18" charset="0"/>
                                    </a:rPr>
                                    <m:t>𝑔</m:t>
                                  </m:r>
                                </m:sup>
                              </m:sSup>
                            </m:e>
                            <m:sub>
                              <m:r>
                                <a:rPr lang="es-ES" sz="2000" i="1">
                                  <a:solidFill>
                                    <a:schemeClr val="accent1">
                                      <a:lumMod val="60000"/>
                                      <a:lumOff val="40000"/>
                                    </a:schemeClr>
                                  </a:solidFill>
                                  <a:latin typeface="Cambria Math" panose="02040503050406030204" pitchFamily="18" charset="0"/>
                                </a:rPr>
                                <m:t>𝐶</m:t>
                              </m:r>
                            </m:sub>
                          </m:sSub>
                          <m:r>
                            <a:rPr lang="es-ES" sz="2000" i="1">
                              <a:solidFill>
                                <a:schemeClr val="bg2">
                                  <a:lumMod val="10000"/>
                                </a:schemeClr>
                              </a:solidFill>
                              <a:latin typeface="Cambria Math" panose="02040503050406030204" pitchFamily="18" charset="0"/>
                            </a:rPr>
                            <m:t>+</m:t>
                          </m:r>
                          <m:r>
                            <m:rPr>
                              <m:nor/>
                            </m:rPr>
                            <a:rPr lang="es-ES" sz="2000" dirty="0">
                              <a:solidFill>
                                <a:schemeClr val="bg2">
                                  <a:lumMod val="10000"/>
                                </a:schemeClr>
                              </a:solidFill>
                              <a:latin typeface="Amasis MT Pro" panose="02040504050005020304" pitchFamily="18" charset="0"/>
                            </a:rPr>
                            <m:t> </m:t>
                          </m:r>
                          <m:sSub>
                            <m:sSubPr>
                              <m:ctrlPr>
                                <a:rPr lang="es-ES" sz="2000" i="1">
                                  <a:solidFill>
                                    <a:schemeClr val="accent6"/>
                                  </a:solidFill>
                                  <a:latin typeface="Cambria Math" panose="02040503050406030204" pitchFamily="18" charset="0"/>
                                </a:rPr>
                              </m:ctrlPr>
                            </m:sSubPr>
                            <m:e>
                              <m:sSup>
                                <m:sSupPr>
                                  <m:ctrlPr>
                                    <a:rPr lang="es-ES" sz="2000" i="1">
                                      <a:solidFill>
                                        <a:schemeClr val="accent6"/>
                                      </a:solidFill>
                                      <a:latin typeface="Cambria Math" panose="02040503050406030204" pitchFamily="18" charset="0"/>
                                    </a:rPr>
                                  </m:ctrlPr>
                                </m:sSupPr>
                                <m:e>
                                  <m:r>
                                    <a:rPr lang="es-ES" sz="2000" i="1">
                                      <a:solidFill>
                                        <a:schemeClr val="accent6"/>
                                      </a:solidFill>
                                      <a:latin typeface="Cambria Math" panose="02040503050406030204" pitchFamily="18" charset="0"/>
                                    </a:rPr>
                                    <m:t>𝑁</m:t>
                                  </m:r>
                                </m:e>
                                <m:sup>
                                  <m:r>
                                    <a:rPr lang="es-ES" sz="2000" i="1">
                                      <a:solidFill>
                                        <a:schemeClr val="accent6"/>
                                      </a:solidFill>
                                      <a:latin typeface="Cambria Math" panose="02040503050406030204" pitchFamily="18" charset="0"/>
                                    </a:rPr>
                                    <m:t>𝑔</m:t>
                                  </m:r>
                                </m:sup>
                              </m:sSup>
                            </m:e>
                            <m:sub>
                              <m:r>
                                <a:rPr lang="es-ES" sz="2000" i="1">
                                  <a:solidFill>
                                    <a:schemeClr val="accent6"/>
                                  </a:solidFill>
                                  <a:latin typeface="Cambria Math" panose="02040503050406030204" pitchFamily="18" charset="0"/>
                                </a:rPr>
                                <m:t>𝑃</m:t>
                              </m:r>
                            </m:sub>
                          </m:sSub>
                          <m:r>
                            <a:rPr lang="es-ES" sz="2000" i="1">
                              <a:solidFill>
                                <a:schemeClr val="bg2">
                                  <a:lumMod val="10000"/>
                                </a:schemeClr>
                              </a:solidFill>
                              <a:latin typeface="Cambria Math" panose="02040503050406030204" pitchFamily="18" charset="0"/>
                            </a:rPr>
                            <m:t>)</m:t>
                          </m:r>
                        </m:num>
                        <m:den>
                          <m:r>
                            <a:rPr lang="es-ES" sz="2000" i="1">
                              <a:solidFill>
                                <a:schemeClr val="bg2">
                                  <a:lumMod val="10000"/>
                                </a:schemeClr>
                              </a:solidFill>
                              <a:latin typeface="Cambria Math" panose="02040503050406030204" pitchFamily="18" charset="0"/>
                            </a:rPr>
                            <m:t>𝐺</m:t>
                          </m:r>
                        </m:den>
                      </m:f>
                    </m:oMath>
                  </m:oMathPara>
                </a14:m>
                <a:endParaRPr lang="es-ES" sz="2000" dirty="0">
                  <a:solidFill>
                    <a:schemeClr val="accent1"/>
                  </a:solidFill>
                  <a:latin typeface="Amasis MT Pro" panose="02040504050005020304" pitchFamily="18" charset="0"/>
                </a:endParaRPr>
              </a:p>
              <a:p>
                <a:endParaRPr lang="es-ES" sz="1350" dirty="0">
                  <a:solidFill>
                    <a:schemeClr val="accent1"/>
                  </a:solidFill>
                </a:endParaRPr>
              </a:p>
            </p:txBody>
          </p:sp>
        </mc:Choice>
        <mc:Fallback>
          <p:sp>
            <p:nvSpPr>
              <p:cNvPr id="25" name="CuadroTexto 24">
                <a:extLst>
                  <a:ext uri="{FF2B5EF4-FFF2-40B4-BE49-F238E27FC236}">
                    <a16:creationId xmlns:a16="http://schemas.microsoft.com/office/drawing/2014/main" id="{B2B9B38E-9821-89CD-D7AF-FD5A55EA98CB}"/>
                  </a:ext>
                </a:extLst>
              </p:cNvPr>
              <p:cNvSpPr txBox="1">
                <a:spLocks noRot="1" noChangeAspect="1" noMove="1" noResize="1" noEditPoints="1" noAdjustHandles="1" noChangeArrowheads="1" noChangeShapeType="1" noTextEdit="1"/>
              </p:cNvSpPr>
              <p:nvPr/>
            </p:nvSpPr>
            <p:spPr>
              <a:xfrm>
                <a:off x="4742991" y="4618375"/>
                <a:ext cx="2737091" cy="911596"/>
              </a:xfrm>
              <a:prstGeom prst="rect">
                <a:avLst/>
              </a:prstGeom>
              <a:blipFill>
                <a:blip r:embed="rId17"/>
                <a:stretch>
                  <a:fillRect/>
                </a:stretch>
              </a:blipFill>
            </p:spPr>
            <p:txBody>
              <a:bodyPr/>
              <a:lstStyle/>
              <a:p>
                <a:r>
                  <a:rPr lang="es-ES">
                    <a:noFill/>
                  </a:rPr>
                  <a:t> </a:t>
                </a:r>
              </a:p>
            </p:txBody>
          </p:sp>
        </mc:Fallback>
      </mc:AlternateContent>
      <p:sp>
        <p:nvSpPr>
          <p:cNvPr id="27" name="Flecha: curvada hacia abajo 26">
            <a:extLst>
              <a:ext uri="{FF2B5EF4-FFF2-40B4-BE49-F238E27FC236}">
                <a16:creationId xmlns:a16="http://schemas.microsoft.com/office/drawing/2014/main" id="{43AF4EA5-D12B-7234-521C-31CEB305FB68}"/>
              </a:ext>
            </a:extLst>
          </p:cNvPr>
          <p:cNvSpPr/>
          <p:nvPr/>
        </p:nvSpPr>
        <p:spPr>
          <a:xfrm rot="17391024" flipH="1">
            <a:off x="2036316" y="4783246"/>
            <a:ext cx="745373" cy="411832"/>
          </a:xfrm>
          <a:prstGeom prst="curved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1350" dirty="0">
              <a:solidFill>
                <a:schemeClr val="tx1"/>
              </a:solidFill>
            </a:endParaRPr>
          </a:p>
        </p:txBody>
      </p:sp>
      <mc:AlternateContent xmlns:mc="http://schemas.openxmlformats.org/markup-compatibility/2006">
        <mc:Choice xmlns:a14="http://schemas.microsoft.com/office/drawing/2010/main" Requires="a14">
          <p:sp>
            <p:nvSpPr>
              <p:cNvPr id="28" name="CuadroTexto 27">
                <a:extLst>
                  <a:ext uri="{FF2B5EF4-FFF2-40B4-BE49-F238E27FC236}">
                    <a16:creationId xmlns:a16="http://schemas.microsoft.com/office/drawing/2014/main" id="{DC945AC9-5A59-1D00-A061-DAAF039B8302}"/>
                  </a:ext>
                </a:extLst>
              </p:cNvPr>
              <p:cNvSpPr txBox="1"/>
              <p:nvPr/>
            </p:nvSpPr>
            <p:spPr>
              <a:xfrm>
                <a:off x="-76176" y="4667396"/>
                <a:ext cx="2246343" cy="369332"/>
              </a:xfrm>
              <a:prstGeom prst="rect">
                <a:avLst/>
              </a:prstGeom>
              <a:noFill/>
            </p:spPr>
            <p:txBody>
              <a:bodyPr wrap="square" rtlCol="0">
                <a:spAutoFit/>
              </a:bodyPr>
              <a:lstStyle/>
              <a:p>
                <a:pPr algn="r"/>
                <a:r>
                  <a:rPr lang="es-ES" dirty="0">
                    <a:solidFill>
                      <a:schemeClr val="bg2">
                        <a:lumMod val="10000"/>
                      </a:schemeClr>
                    </a:solidFill>
                    <a:latin typeface="Amasis MT Pro" panose="02040504050005020304" pitchFamily="18" charset="0"/>
                    <a:cs typeface="Adobe Devanagari" panose="02040503050201020203" pitchFamily="18" charset="0"/>
                  </a:rPr>
                  <a:t>Pool </a:t>
                </a:r>
                <a:r>
                  <a:rPr lang="es-ES" dirty="0" err="1">
                    <a:solidFill>
                      <a:schemeClr val="bg2">
                        <a:lumMod val="10000"/>
                      </a:schemeClr>
                    </a:solidFill>
                    <a:latin typeface="Amasis MT Pro" panose="02040504050005020304" pitchFamily="18" charset="0"/>
                    <a:cs typeface="Adobe Devanagari" panose="02040503050201020203" pitchFamily="18" charset="0"/>
                  </a:rPr>
                  <a:t>Punishment</a:t>
                </a:r>
                <a:r>
                  <a:rPr lang="es-ES" dirty="0">
                    <a:solidFill>
                      <a:schemeClr val="bg2">
                        <a:lumMod val="10000"/>
                      </a:schemeClr>
                    </a:solidFill>
                    <a:latin typeface="Amasis MT Pro" panose="02040504050005020304" pitchFamily="18" charset="0"/>
                    <a:cs typeface="Adobe Devanagari" panose="02040503050201020203" pitchFamily="18" charset="0"/>
                  </a:rPr>
                  <a:t> </a:t>
                </a:r>
                <a14:m>
                  <m:oMath xmlns:m="http://schemas.openxmlformats.org/officeDocument/2006/math">
                    <m:r>
                      <a:rPr lang="es-ES" i="1">
                        <a:solidFill>
                          <a:schemeClr val="bg2">
                            <a:lumMod val="10000"/>
                          </a:schemeClr>
                        </a:solidFill>
                        <a:latin typeface="Cambria Math" panose="02040503050406030204" pitchFamily="18" charset="0"/>
                      </a:rPr>
                      <m:t>−</m:t>
                    </m:r>
                  </m:oMath>
                </a14:m>
                <a:r>
                  <a:rPr lang="el-GR" dirty="0">
                    <a:solidFill>
                      <a:schemeClr val="bg2">
                        <a:lumMod val="10000"/>
                      </a:schemeClr>
                    </a:solidFill>
                    <a:latin typeface="Amasis MT Pro" panose="02040504050005020304" pitchFamily="18" charset="0"/>
                    <a:cs typeface="Adobe Devanagari" panose="02040503050201020203" pitchFamily="18" charset="0"/>
                  </a:rPr>
                  <a:t> γ</a:t>
                </a:r>
                <a:endParaRPr lang="es-ES" dirty="0">
                  <a:solidFill>
                    <a:schemeClr val="bg2">
                      <a:lumMod val="10000"/>
                    </a:schemeClr>
                  </a:solidFill>
                  <a:latin typeface="Amasis MT Pro" panose="02040504050005020304" pitchFamily="18" charset="0"/>
                  <a:cs typeface="Adobe Devanagari" panose="02040503050201020203" pitchFamily="18" charset="0"/>
                </a:endParaRPr>
              </a:p>
            </p:txBody>
          </p:sp>
        </mc:Choice>
        <mc:Fallback>
          <p:sp>
            <p:nvSpPr>
              <p:cNvPr id="28" name="CuadroTexto 27">
                <a:extLst>
                  <a:ext uri="{FF2B5EF4-FFF2-40B4-BE49-F238E27FC236}">
                    <a16:creationId xmlns:a16="http://schemas.microsoft.com/office/drawing/2014/main" id="{DC945AC9-5A59-1D00-A061-DAAF039B8302}"/>
                  </a:ext>
                </a:extLst>
              </p:cNvPr>
              <p:cNvSpPr txBox="1">
                <a:spLocks noRot="1" noChangeAspect="1" noMove="1" noResize="1" noEditPoints="1" noAdjustHandles="1" noChangeArrowheads="1" noChangeShapeType="1" noTextEdit="1"/>
              </p:cNvSpPr>
              <p:nvPr/>
            </p:nvSpPr>
            <p:spPr>
              <a:xfrm>
                <a:off x="-76176" y="4667396"/>
                <a:ext cx="2246343" cy="369332"/>
              </a:xfrm>
              <a:prstGeom prst="rect">
                <a:avLst/>
              </a:prstGeom>
              <a:blipFill>
                <a:blip r:embed="rId18"/>
                <a:stretch>
                  <a:fillRect l="-1902" t="-11667" r="-2174" b="-26667"/>
                </a:stretch>
              </a:blipFill>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31" name="CuadroTexto 30">
                <a:extLst>
                  <a:ext uri="{FF2B5EF4-FFF2-40B4-BE49-F238E27FC236}">
                    <a16:creationId xmlns:a16="http://schemas.microsoft.com/office/drawing/2014/main" id="{58E901B9-A8B1-828B-272D-B566520C351F}"/>
                  </a:ext>
                </a:extLst>
              </p:cNvPr>
              <p:cNvSpPr txBox="1"/>
              <p:nvPr/>
            </p:nvSpPr>
            <p:spPr>
              <a:xfrm>
                <a:off x="298300" y="5091005"/>
                <a:ext cx="1869601" cy="663643"/>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
                        <m:sSubPr>
                          <m:ctrlPr>
                            <a:rPr lang="es-ES" i="1">
                              <a:solidFill>
                                <a:schemeClr val="accent6"/>
                              </a:solidFill>
                              <a:latin typeface="Cambria Math" panose="02040503050406030204" pitchFamily="18" charset="0"/>
                            </a:rPr>
                          </m:ctrlPr>
                        </m:sSubPr>
                        <m:e>
                          <m:sSup>
                            <m:sSupPr>
                              <m:ctrlPr>
                                <a:rPr lang="es-ES" i="1">
                                  <a:solidFill>
                                    <a:schemeClr val="accent6"/>
                                  </a:solidFill>
                                  <a:latin typeface="Cambria Math" panose="02040503050406030204" pitchFamily="18" charset="0"/>
                                </a:rPr>
                              </m:ctrlPr>
                            </m:sSupPr>
                            <m:e>
                              <m:r>
                                <m:rPr>
                                  <m:nor/>
                                </m:rPr>
                                <a:rPr lang="es-ES" dirty="0">
                                  <a:solidFill>
                                    <a:schemeClr val="bg2">
                                      <a:lumMod val="10000"/>
                                    </a:schemeClr>
                                  </a:solidFill>
                                  <a:latin typeface="Amasis MT Pro" panose="02040504050005020304" pitchFamily="18" charset="0"/>
                                  <a:cs typeface="Adobe Devanagari" panose="02040503050201020203" pitchFamily="18" charset="0"/>
                                </a:rPr>
                                <m:t>Peer</m:t>
                              </m:r>
                              <m:r>
                                <m:rPr>
                                  <m:nor/>
                                </m:rPr>
                                <a:rPr lang="es-ES" dirty="0">
                                  <a:solidFill>
                                    <a:schemeClr val="bg2">
                                      <a:lumMod val="10000"/>
                                    </a:schemeClr>
                                  </a:solidFill>
                                  <a:latin typeface="Amasis MT Pro" panose="02040504050005020304" pitchFamily="18" charset="0"/>
                                  <a:cs typeface="Adobe Devanagari" panose="02040503050201020203" pitchFamily="18" charset="0"/>
                                </a:rPr>
                                <m:t> </m:t>
                              </m:r>
                              <m:r>
                                <m:rPr>
                                  <m:nor/>
                                </m:rPr>
                                <a:rPr lang="es-ES" dirty="0">
                                  <a:solidFill>
                                    <a:schemeClr val="bg2">
                                      <a:lumMod val="10000"/>
                                    </a:schemeClr>
                                  </a:solidFill>
                                  <a:latin typeface="Amasis MT Pro" panose="02040504050005020304" pitchFamily="18" charset="0"/>
                                  <a:cs typeface="Adobe Devanagari" panose="02040503050201020203" pitchFamily="18" charset="0"/>
                                </a:rPr>
                                <m:t>Punishment</m:t>
                              </m:r>
                              <m:r>
                                <m:rPr>
                                  <m:nor/>
                                </m:rPr>
                                <a:rPr lang="es-ES" dirty="0">
                                  <a:solidFill>
                                    <a:schemeClr val="bg2">
                                      <a:lumMod val="10000"/>
                                    </a:schemeClr>
                                  </a:solidFill>
                                  <a:latin typeface="Amasis MT Pro" panose="02040504050005020304" pitchFamily="18" charset="0"/>
                                  <a:cs typeface="Adobe Devanagari" panose="02040503050201020203" pitchFamily="18" charset="0"/>
                                </a:rPr>
                                <m:t> </m:t>
                              </m:r>
                              <m:r>
                                <a:rPr lang="es-ES" i="1">
                                  <a:solidFill>
                                    <a:schemeClr val="bg2">
                                      <a:lumMod val="10000"/>
                                    </a:schemeClr>
                                  </a:solidFill>
                                  <a:latin typeface="Cambria Math" panose="02040503050406030204" pitchFamily="18" charset="0"/>
                                  <a:cs typeface="Times New Roman" panose="02020603050405020304" pitchFamily="18" charset="0"/>
                                </a:rPr>
                                <m:t>−</m:t>
                              </m:r>
                              <m:r>
                                <m:rPr>
                                  <m:nor/>
                                </m:rPr>
                                <a:rPr lang="el-GR" dirty="0">
                                  <a:solidFill>
                                    <a:schemeClr val="bg2">
                                      <a:lumMod val="10000"/>
                                    </a:schemeClr>
                                  </a:solidFill>
                                  <a:latin typeface="Amasis MT Pro" panose="02040504050005020304" pitchFamily="18" charset="0"/>
                                </a:rPr>
                                <m:t>γ</m:t>
                              </m:r>
                              <m:r>
                                <a:rPr lang="el-GR" i="1">
                                  <a:solidFill>
                                    <a:schemeClr val="bg2">
                                      <a:lumMod val="10000"/>
                                    </a:schemeClr>
                                  </a:solidFill>
                                  <a:latin typeface="Cambria Math" panose="02040503050406030204" pitchFamily="18" charset="0"/>
                                  <a:ea typeface="Cambria Math" panose="02040503050406030204" pitchFamily="18" charset="0"/>
                                </a:rPr>
                                <m:t>×</m:t>
                              </m:r>
                              <m:r>
                                <a:rPr lang="es-ES" i="1">
                                  <a:solidFill>
                                    <a:schemeClr val="accent5"/>
                                  </a:solidFill>
                                  <a:latin typeface="Cambria Math" panose="02040503050406030204" pitchFamily="18" charset="0"/>
                                </a:rPr>
                                <m:t>𝑁</m:t>
                              </m:r>
                            </m:e>
                            <m:sup>
                              <m:r>
                                <a:rPr lang="es-ES" i="1">
                                  <a:solidFill>
                                    <a:schemeClr val="accent5"/>
                                  </a:solidFill>
                                  <a:latin typeface="Cambria Math" panose="02040503050406030204" pitchFamily="18" charset="0"/>
                                </a:rPr>
                                <m:t>𝑔</m:t>
                              </m:r>
                            </m:sup>
                          </m:sSup>
                        </m:e>
                        <m:sub>
                          <m:r>
                            <a:rPr lang="es-ES" i="1">
                              <a:solidFill>
                                <a:schemeClr val="accent5"/>
                              </a:solidFill>
                              <a:latin typeface="Cambria Math" panose="02040503050406030204" pitchFamily="18" charset="0"/>
                            </a:rPr>
                            <m:t>𝐷</m:t>
                          </m:r>
                        </m:sub>
                      </m:sSub>
                    </m:oMath>
                  </m:oMathPara>
                </a14:m>
                <a:endParaRPr lang="es-ES" sz="1350" dirty="0">
                  <a:solidFill>
                    <a:schemeClr val="accent6"/>
                  </a:solidFill>
                  <a:latin typeface="Amasis MT Pro" panose="02040504050005020304" pitchFamily="18" charset="0"/>
                  <a:cs typeface="Adobe Devanagari" panose="02040503050201020203" pitchFamily="18" charset="0"/>
                </a:endParaRPr>
              </a:p>
            </p:txBody>
          </p:sp>
        </mc:Choice>
        <mc:Fallback>
          <p:sp>
            <p:nvSpPr>
              <p:cNvPr id="31" name="CuadroTexto 30">
                <a:extLst>
                  <a:ext uri="{FF2B5EF4-FFF2-40B4-BE49-F238E27FC236}">
                    <a16:creationId xmlns:a16="http://schemas.microsoft.com/office/drawing/2014/main" id="{58E901B9-A8B1-828B-272D-B566520C351F}"/>
                  </a:ext>
                </a:extLst>
              </p:cNvPr>
              <p:cNvSpPr txBox="1">
                <a:spLocks noRot="1" noChangeAspect="1" noMove="1" noResize="1" noEditPoints="1" noAdjustHandles="1" noChangeArrowheads="1" noChangeShapeType="1" noTextEdit="1"/>
              </p:cNvSpPr>
              <p:nvPr/>
            </p:nvSpPr>
            <p:spPr>
              <a:xfrm>
                <a:off x="298300" y="5091005"/>
                <a:ext cx="1869601" cy="663643"/>
              </a:xfrm>
              <a:prstGeom prst="rect">
                <a:avLst/>
              </a:prstGeom>
              <a:blipFill>
                <a:blip r:embed="rId19"/>
                <a:stretch>
                  <a:fillRect b="-917"/>
                </a:stretch>
              </a:blipFill>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32" name="CuadroTexto 31">
                <a:extLst>
                  <a:ext uri="{FF2B5EF4-FFF2-40B4-BE49-F238E27FC236}">
                    <a16:creationId xmlns:a16="http://schemas.microsoft.com/office/drawing/2014/main" id="{666FFF4A-1B95-4141-9D15-69AD43C2F805}"/>
                  </a:ext>
                </a:extLst>
              </p:cNvPr>
              <p:cNvSpPr txBox="1"/>
              <p:nvPr/>
            </p:nvSpPr>
            <p:spPr>
              <a:xfrm>
                <a:off x="2827237" y="5926963"/>
                <a:ext cx="67685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sz="2400" i="1" smtClean="0">
                              <a:solidFill>
                                <a:schemeClr val="accent6"/>
                              </a:solidFill>
                              <a:latin typeface="Cambria Math" panose="02040503050406030204" pitchFamily="18" charset="0"/>
                            </a:rPr>
                          </m:ctrlPr>
                        </m:sSubPr>
                        <m:e>
                          <m:sSup>
                            <m:sSupPr>
                              <m:ctrlPr>
                                <a:rPr lang="es-ES" sz="2400" i="1">
                                  <a:solidFill>
                                    <a:schemeClr val="accent6"/>
                                  </a:solidFill>
                                  <a:latin typeface="Cambria Math" panose="02040503050406030204" pitchFamily="18" charset="0"/>
                                </a:rPr>
                              </m:ctrlPr>
                            </m:sSupPr>
                            <m:e>
                              <m:r>
                                <a:rPr lang="es-ES" sz="2400" i="1">
                                  <a:solidFill>
                                    <a:schemeClr val="accent6"/>
                                  </a:solidFill>
                                  <a:latin typeface="Cambria Math" panose="02040503050406030204" pitchFamily="18" charset="0"/>
                                </a:rPr>
                                <m:t>𝑁</m:t>
                              </m:r>
                            </m:e>
                            <m:sup>
                              <m:r>
                                <a:rPr lang="es-ES" sz="2400" i="1">
                                  <a:solidFill>
                                    <a:schemeClr val="accent6"/>
                                  </a:solidFill>
                                  <a:latin typeface="Cambria Math" panose="02040503050406030204" pitchFamily="18" charset="0"/>
                                </a:rPr>
                                <m:t>𝑔</m:t>
                              </m:r>
                            </m:sup>
                          </m:sSup>
                        </m:e>
                        <m:sub>
                          <m:r>
                            <a:rPr lang="es-ES" sz="2400" b="0" i="1" smtClean="0">
                              <a:solidFill>
                                <a:schemeClr val="accent6"/>
                              </a:solidFill>
                              <a:latin typeface="Cambria Math" panose="02040503050406030204" pitchFamily="18" charset="0"/>
                            </a:rPr>
                            <m:t>𝑃</m:t>
                          </m:r>
                        </m:sub>
                      </m:sSub>
                    </m:oMath>
                  </m:oMathPara>
                </a14:m>
                <a:endParaRPr lang="es-ES" sz="1350" dirty="0"/>
              </a:p>
            </p:txBody>
          </p:sp>
        </mc:Choice>
        <mc:Fallback>
          <p:sp>
            <p:nvSpPr>
              <p:cNvPr id="32" name="CuadroTexto 31">
                <a:extLst>
                  <a:ext uri="{FF2B5EF4-FFF2-40B4-BE49-F238E27FC236}">
                    <a16:creationId xmlns:a16="http://schemas.microsoft.com/office/drawing/2014/main" id="{666FFF4A-1B95-4141-9D15-69AD43C2F805}"/>
                  </a:ext>
                </a:extLst>
              </p:cNvPr>
              <p:cNvSpPr txBox="1">
                <a:spLocks noRot="1" noChangeAspect="1" noMove="1" noResize="1" noEditPoints="1" noAdjustHandles="1" noChangeArrowheads="1" noChangeShapeType="1" noTextEdit="1"/>
              </p:cNvSpPr>
              <p:nvPr/>
            </p:nvSpPr>
            <p:spPr>
              <a:xfrm>
                <a:off x="2827237" y="5926963"/>
                <a:ext cx="676852" cy="461665"/>
              </a:xfrm>
              <a:prstGeom prst="rect">
                <a:avLst/>
              </a:prstGeom>
              <a:blipFill>
                <a:blip r:embed="rId20"/>
                <a:stretch>
                  <a:fillRect l="-2703" r="-5405" b="-2632"/>
                </a:stretch>
              </a:blipFill>
            </p:spPr>
            <p:txBody>
              <a:bodyPr/>
              <a:lstStyle/>
              <a:p>
                <a:r>
                  <a:rPr lang="es-ES">
                    <a:noFill/>
                  </a:rPr>
                  <a:t> </a:t>
                </a:r>
              </a:p>
            </p:txBody>
          </p:sp>
        </mc:Fallback>
      </mc:AlternateContent>
    </p:spTree>
    <p:extLst>
      <p:ext uri="{BB962C8B-B14F-4D97-AF65-F5344CB8AC3E}">
        <p14:creationId xmlns:p14="http://schemas.microsoft.com/office/powerpoint/2010/main" val="39966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47" grpId="0" animBg="1"/>
      <p:bldP spid="52" grpId="0" animBg="1"/>
      <p:bldP spid="2" grpId="0"/>
      <p:bldP spid="4" grpId="0"/>
      <p:bldP spid="6" grpId="0"/>
      <p:bldP spid="7" grpId="0"/>
      <p:bldP spid="9" grpId="0"/>
      <p:bldP spid="10" grpId="0" animBg="1"/>
      <p:bldP spid="11" grpId="0" animBg="1"/>
      <p:bldP spid="11" grpId="1" animBg="1"/>
      <p:bldP spid="12" grpId="0"/>
      <p:bldP spid="12" grpId="1"/>
      <p:bldP spid="13" grpId="0"/>
      <p:bldP spid="13" grpId="1"/>
      <p:bldP spid="14" grpId="0" animBg="1"/>
      <p:bldP spid="15" grpId="0"/>
      <p:bldP spid="18" grpId="0"/>
      <p:bldP spid="25" grpId="0"/>
      <p:bldP spid="27" grpId="0" animBg="1"/>
      <p:bldP spid="28"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ACD11-093E-60F7-F45D-BE5B237A6ADE}"/>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AA48265B-42D6-D11B-FCD4-EBDE63A5A33B}"/>
              </a:ext>
            </a:extLst>
          </p:cNvPr>
          <p:cNvPicPr>
            <a:picLocks noChangeAspect="1"/>
          </p:cNvPicPr>
          <p:nvPr/>
        </p:nvPicPr>
        <p:blipFill>
          <a:blip r:embed="rId2"/>
          <a:stretch>
            <a:fillRect/>
          </a:stretch>
        </p:blipFill>
        <p:spPr>
          <a:xfrm>
            <a:off x="2657014" y="862740"/>
            <a:ext cx="3829971" cy="442985"/>
          </a:xfrm>
          <a:prstGeom prst="rect">
            <a:avLst/>
          </a:prstGeom>
        </p:spPr>
      </p:pic>
      <p:pic>
        <p:nvPicPr>
          <p:cNvPr id="7" name="Imagen 6" descr="Diagrama&#10;&#10;El contenido generado por IA puede ser incorrecto.">
            <a:extLst>
              <a:ext uri="{FF2B5EF4-FFF2-40B4-BE49-F238E27FC236}">
                <a16:creationId xmlns:a16="http://schemas.microsoft.com/office/drawing/2014/main" id="{754F9C51-2933-D385-43D3-A5A1A8A57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496" y="1522134"/>
            <a:ext cx="6679005" cy="4911034"/>
          </a:xfrm>
          <a:prstGeom prst="rect">
            <a:avLst/>
          </a:prstGeom>
        </p:spPr>
      </p:pic>
      <p:pic>
        <p:nvPicPr>
          <p:cNvPr id="9" name="Imagen 8">
            <a:extLst>
              <a:ext uri="{FF2B5EF4-FFF2-40B4-BE49-F238E27FC236}">
                <a16:creationId xmlns:a16="http://schemas.microsoft.com/office/drawing/2014/main" id="{A9A3E93B-2F5A-C9B1-F7C6-B381F169AAE2}"/>
              </a:ext>
            </a:extLst>
          </p:cNvPr>
          <p:cNvPicPr>
            <a:picLocks noChangeAspect="1"/>
          </p:cNvPicPr>
          <p:nvPr/>
        </p:nvPicPr>
        <p:blipFill>
          <a:blip r:embed="rId4"/>
          <a:stretch>
            <a:fillRect/>
          </a:stretch>
        </p:blipFill>
        <p:spPr>
          <a:xfrm>
            <a:off x="7555305" y="933021"/>
            <a:ext cx="1341525" cy="320606"/>
          </a:xfrm>
          <a:prstGeom prst="rect">
            <a:avLst/>
          </a:prstGeom>
        </p:spPr>
      </p:pic>
      <p:sp>
        <p:nvSpPr>
          <p:cNvPr id="3" name="CuadroTexto 2">
            <a:extLst>
              <a:ext uri="{FF2B5EF4-FFF2-40B4-BE49-F238E27FC236}">
                <a16:creationId xmlns:a16="http://schemas.microsoft.com/office/drawing/2014/main" id="{692255C7-BDF2-A3AF-E8CE-4BE6B37C8CA4}"/>
              </a:ext>
            </a:extLst>
          </p:cNvPr>
          <p:cNvSpPr txBox="1"/>
          <p:nvPr/>
        </p:nvSpPr>
        <p:spPr>
          <a:xfrm>
            <a:off x="-5693" y="0"/>
            <a:ext cx="8782430" cy="646331"/>
          </a:xfrm>
          <a:prstGeom prst="rect">
            <a:avLst/>
          </a:prstGeom>
          <a:noFill/>
        </p:spPr>
        <p:txBody>
          <a:bodyPr wrap="square" rtlCol="0">
            <a:spAutoFit/>
          </a:bodyPr>
          <a:lstStyle/>
          <a:p>
            <a:pPr lvl="1" algn="r"/>
            <a:r>
              <a:rPr lang="es-ES" sz="3600" dirty="0">
                <a:solidFill>
                  <a:schemeClr val="bg2">
                    <a:lumMod val="10000"/>
                  </a:schemeClr>
                </a:solidFill>
                <a:latin typeface="Amasis MT Pro Light" panose="02040304050005020304" pitchFamily="18" charset="0"/>
                <a:cs typeface="Adobe Devanagari" panose="02040503050201020203" pitchFamily="18" charset="0"/>
              </a:rPr>
              <a:t>Oscilación de la rentabilidad</a:t>
            </a:r>
          </a:p>
        </p:txBody>
      </p:sp>
    </p:spTree>
    <p:extLst>
      <p:ext uri="{BB962C8B-B14F-4D97-AF65-F5344CB8AC3E}">
        <p14:creationId xmlns:p14="http://schemas.microsoft.com/office/powerpoint/2010/main" val="3340830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F5A8F-6910-F9AA-91EC-B6C75ABE4101}"/>
            </a:ext>
          </a:extLst>
        </p:cNvPr>
        <p:cNvGrpSpPr/>
        <p:nvPr/>
      </p:nvGrpSpPr>
      <p:grpSpPr>
        <a:xfrm>
          <a:off x="0" y="0"/>
          <a:ext cx="0" cy="0"/>
          <a:chOff x="0" y="0"/>
          <a:chExt cx="0" cy="0"/>
        </a:xfrm>
      </p:grpSpPr>
      <p:pic>
        <p:nvPicPr>
          <p:cNvPr id="13" name="Imagen 12">
            <a:extLst>
              <a:ext uri="{FF2B5EF4-FFF2-40B4-BE49-F238E27FC236}">
                <a16:creationId xmlns:a16="http://schemas.microsoft.com/office/drawing/2014/main" id="{E71D051E-F6A6-98F1-BC3C-85F895808501}"/>
              </a:ext>
            </a:extLst>
          </p:cNvPr>
          <p:cNvPicPr>
            <a:picLocks noChangeAspect="1"/>
          </p:cNvPicPr>
          <p:nvPr/>
        </p:nvPicPr>
        <p:blipFill>
          <a:blip r:embed="rId2"/>
          <a:stretch>
            <a:fillRect/>
          </a:stretch>
        </p:blipFill>
        <p:spPr>
          <a:xfrm>
            <a:off x="2417945" y="1195873"/>
            <a:ext cx="4308110" cy="2522687"/>
          </a:xfrm>
          <a:prstGeom prst="rect">
            <a:avLst/>
          </a:prstGeom>
        </p:spPr>
      </p:pic>
      <p:pic>
        <p:nvPicPr>
          <p:cNvPr id="5" name="Imagen 4" descr="Gráfico, Gráfico de líneas&#10;&#10;El contenido generado por IA puede ser incorrecto.">
            <a:extLst>
              <a:ext uri="{FF2B5EF4-FFF2-40B4-BE49-F238E27FC236}">
                <a16:creationId xmlns:a16="http://schemas.microsoft.com/office/drawing/2014/main" id="{C08BF4CB-2367-5446-9D77-EB78C5CC1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7898" y="3902588"/>
            <a:ext cx="4091719" cy="2727812"/>
          </a:xfrm>
          <a:prstGeom prst="rect">
            <a:avLst/>
          </a:prstGeom>
        </p:spPr>
      </p:pic>
      <p:sp>
        <p:nvSpPr>
          <p:cNvPr id="11" name="CuadroTexto 10">
            <a:extLst>
              <a:ext uri="{FF2B5EF4-FFF2-40B4-BE49-F238E27FC236}">
                <a16:creationId xmlns:a16="http://schemas.microsoft.com/office/drawing/2014/main" id="{D3C7A1BA-6BD7-55A1-6076-214C30A60C87}"/>
              </a:ext>
            </a:extLst>
          </p:cNvPr>
          <p:cNvSpPr txBox="1"/>
          <p:nvPr/>
        </p:nvSpPr>
        <p:spPr>
          <a:xfrm>
            <a:off x="4385522" y="830359"/>
            <a:ext cx="956568" cy="400110"/>
          </a:xfrm>
          <a:prstGeom prst="rect">
            <a:avLst/>
          </a:prstGeom>
          <a:noFill/>
        </p:spPr>
        <p:txBody>
          <a:bodyPr wrap="square" rtlCol="0">
            <a:spAutoFit/>
          </a:bodyPr>
          <a:lstStyle/>
          <a:p>
            <a:pPr algn="ctr"/>
            <a:r>
              <a:rPr lang="el-GR" sz="2000" dirty="0">
                <a:latin typeface="Amasis MT Pro" panose="02040504050005020304" pitchFamily="18" charset="0"/>
                <a:cs typeface="Times New Roman" panose="02020603050405020304" pitchFamily="18" charset="0"/>
              </a:rPr>
              <a:t>τ</a:t>
            </a:r>
            <a:r>
              <a:rPr lang="es-ES" sz="2000" dirty="0">
                <a:latin typeface="Amasis MT Pro" panose="02040504050005020304" pitchFamily="18" charset="0"/>
                <a:cs typeface="Times New Roman" panose="02020603050405020304" pitchFamily="18" charset="0"/>
              </a:rPr>
              <a:t> = 0</a:t>
            </a:r>
            <a:endParaRPr lang="es-ES" sz="2000" dirty="0">
              <a:latin typeface="Amasis MT Pro" panose="02040504050005020304" pitchFamily="18" charset="0"/>
            </a:endParaRPr>
          </a:p>
        </p:txBody>
      </p:sp>
      <p:sp>
        <p:nvSpPr>
          <p:cNvPr id="3" name="CuadroTexto 2">
            <a:extLst>
              <a:ext uri="{FF2B5EF4-FFF2-40B4-BE49-F238E27FC236}">
                <a16:creationId xmlns:a16="http://schemas.microsoft.com/office/drawing/2014/main" id="{AA14B326-7756-264E-EE47-8BCB1D5F0A28}"/>
              </a:ext>
            </a:extLst>
          </p:cNvPr>
          <p:cNvSpPr txBox="1"/>
          <p:nvPr/>
        </p:nvSpPr>
        <p:spPr>
          <a:xfrm>
            <a:off x="-5693" y="0"/>
            <a:ext cx="8782430" cy="646331"/>
          </a:xfrm>
          <a:prstGeom prst="rect">
            <a:avLst/>
          </a:prstGeom>
          <a:noFill/>
        </p:spPr>
        <p:txBody>
          <a:bodyPr wrap="square" rtlCol="0">
            <a:spAutoFit/>
          </a:bodyPr>
          <a:lstStyle/>
          <a:p>
            <a:pPr lvl="1" algn="r"/>
            <a:r>
              <a:rPr lang="es-ES" sz="3600" dirty="0">
                <a:solidFill>
                  <a:schemeClr val="bg2">
                    <a:lumMod val="10000"/>
                  </a:schemeClr>
                </a:solidFill>
                <a:latin typeface="Amasis MT Pro Light" panose="02040304050005020304" pitchFamily="18" charset="0"/>
                <a:cs typeface="Adobe Devanagari" panose="02040503050201020203" pitchFamily="18" charset="0"/>
              </a:rPr>
              <a:t>Retardo en el castigo</a:t>
            </a:r>
          </a:p>
        </p:txBody>
      </p:sp>
    </p:spTree>
    <p:extLst>
      <p:ext uri="{BB962C8B-B14F-4D97-AF65-F5344CB8AC3E}">
        <p14:creationId xmlns:p14="http://schemas.microsoft.com/office/powerpoint/2010/main" val="1841713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E599B-9E23-B629-5F90-B35DCC65FDA5}"/>
            </a:ext>
          </a:extLst>
        </p:cNvPr>
        <p:cNvGrpSpPr/>
        <p:nvPr/>
      </p:nvGrpSpPr>
      <p:grpSpPr>
        <a:xfrm>
          <a:off x="0" y="0"/>
          <a:ext cx="0" cy="0"/>
          <a:chOff x="0" y="0"/>
          <a:chExt cx="0" cy="0"/>
        </a:xfrm>
      </p:grpSpPr>
      <p:pic>
        <p:nvPicPr>
          <p:cNvPr id="5" name="Imagen 4" descr="Forma, Cuadrado&#10;&#10;El contenido generado por IA puede ser incorrecto.">
            <a:extLst>
              <a:ext uri="{FF2B5EF4-FFF2-40B4-BE49-F238E27FC236}">
                <a16:creationId xmlns:a16="http://schemas.microsoft.com/office/drawing/2014/main" id="{11462FF4-8D93-6D63-0C20-58CFE6556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387" y="1368742"/>
            <a:ext cx="7525226" cy="5016817"/>
          </a:xfrm>
          <a:prstGeom prst="rect">
            <a:avLst/>
          </a:prstGeom>
        </p:spPr>
      </p:pic>
      <p:sp>
        <p:nvSpPr>
          <p:cNvPr id="3" name="CuadroTexto 2">
            <a:extLst>
              <a:ext uri="{FF2B5EF4-FFF2-40B4-BE49-F238E27FC236}">
                <a16:creationId xmlns:a16="http://schemas.microsoft.com/office/drawing/2014/main" id="{CA54D43C-1C18-E153-0A4F-46242B92B033}"/>
              </a:ext>
            </a:extLst>
          </p:cNvPr>
          <p:cNvSpPr txBox="1"/>
          <p:nvPr/>
        </p:nvSpPr>
        <p:spPr>
          <a:xfrm>
            <a:off x="-5693" y="0"/>
            <a:ext cx="8782430" cy="1200329"/>
          </a:xfrm>
          <a:prstGeom prst="rect">
            <a:avLst/>
          </a:prstGeom>
          <a:noFill/>
        </p:spPr>
        <p:txBody>
          <a:bodyPr wrap="square" rtlCol="0">
            <a:spAutoFit/>
          </a:bodyPr>
          <a:lstStyle/>
          <a:p>
            <a:pPr algn="r"/>
            <a:r>
              <a:rPr lang="es-ES" sz="3600" b="1" dirty="0">
                <a:latin typeface="Amasis MT Pro Light" panose="02040304050005020304" pitchFamily="18" charset="0"/>
                <a:cs typeface="Adobe Devanagari" panose="02040503050201020203" pitchFamily="18" charset="0"/>
              </a:rPr>
              <a:t>2</a:t>
            </a:r>
            <a:r>
              <a:rPr lang="es-ES" sz="3600" b="1" dirty="0">
                <a:solidFill>
                  <a:schemeClr val="bg2">
                    <a:lumMod val="10000"/>
                  </a:schemeClr>
                </a:solidFill>
                <a:latin typeface="Amasis MT Pro Light" panose="02040304050005020304" pitchFamily="18" charset="0"/>
                <a:cs typeface="Adobe Devanagari" panose="02040503050201020203" pitchFamily="18" charset="0"/>
              </a:rPr>
              <a:t>. </a:t>
            </a:r>
            <a:r>
              <a:rPr lang="en-US" sz="3600" b="1" dirty="0">
                <a:solidFill>
                  <a:schemeClr val="bg2">
                    <a:lumMod val="10000"/>
                  </a:schemeClr>
                </a:solidFill>
                <a:latin typeface="Amasis MT Pro Light" panose="02040304050005020304" pitchFamily="18" charset="0"/>
                <a:cs typeface="Adobe Devanagari" panose="02040503050201020203" pitchFamily="18" charset="0"/>
              </a:rPr>
              <a:t>Hamming distance as a measure of spatial chaos in evolutionary games</a:t>
            </a:r>
          </a:p>
        </p:txBody>
      </p:sp>
    </p:spTree>
    <p:extLst>
      <p:ext uri="{BB962C8B-B14F-4D97-AF65-F5344CB8AC3E}">
        <p14:creationId xmlns:p14="http://schemas.microsoft.com/office/powerpoint/2010/main" val="2890661790"/>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4908</TotalTime>
  <Words>828</Words>
  <Application>Microsoft Office PowerPoint</Application>
  <PresentationFormat>Presentación en pantalla (4:3)</PresentationFormat>
  <Paragraphs>151</Paragraphs>
  <Slides>36</Slides>
  <Notes>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36</vt:i4>
      </vt:variant>
    </vt:vector>
  </HeadingPairs>
  <TitlesOfParts>
    <vt:vector size="44" baseType="lpstr">
      <vt:lpstr>Adobe Devanagari</vt:lpstr>
      <vt:lpstr>Amasis MT Pro</vt:lpstr>
      <vt:lpstr>Amasis MT Pro Light</vt:lpstr>
      <vt:lpstr>Aptos</vt:lpstr>
      <vt:lpstr>Arial</vt:lpstr>
      <vt:lpstr>Cambria Math</vt:lpstr>
      <vt:lpstr>Neue Haas Grotesk Text Pro</vt:lpstr>
      <vt:lpstr>VanillaVTI</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Gaspar Alfaro García</dc:creator>
  <cp:lastModifiedBy>Gaspar Alfaro García</cp:lastModifiedBy>
  <cp:revision>40</cp:revision>
  <dcterms:created xsi:type="dcterms:W3CDTF">2025-01-29T12:59:52Z</dcterms:created>
  <dcterms:modified xsi:type="dcterms:W3CDTF">2025-02-27T17:22:13Z</dcterms:modified>
</cp:coreProperties>
</file>